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7" r:id="rId2"/>
  </p:sldIdLst>
  <p:sldSz cx="13004800" cy="24130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145226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48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145226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48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145226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48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145226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48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145226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48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145226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48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145226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48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145226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48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145226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48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7600">
          <p15:clr>
            <a:srgbClr val="A4A3A4"/>
          </p15:clr>
        </p15:guide>
        <p15:guide id="2" pos="409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3175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3175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3175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3175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3175" cap="flat">
              <a:noFill/>
              <a:miter lim="400000"/>
            </a:ln>
          </a:bottom>
          <a:insideH>
            <a:ln w="3175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3175" cap="flat">
              <a:solidFill>
                <a:srgbClr val="B8B8B8"/>
              </a:solidFill>
              <a:prstDash val="solid"/>
              <a:miter lim="400000"/>
            </a:ln>
          </a:left>
          <a:right>
            <a:ln w="3175" cap="flat">
              <a:solidFill>
                <a:srgbClr val="B8B8B8"/>
              </a:solidFill>
              <a:prstDash val="solid"/>
              <a:miter lim="400000"/>
            </a:ln>
          </a:right>
          <a:top>
            <a:ln w="3175" cap="flat">
              <a:solidFill>
                <a:srgbClr val="B8B8B8"/>
              </a:solidFill>
              <a:prstDash val="solid"/>
              <a:miter lim="400000"/>
            </a:ln>
          </a:top>
          <a:bottom>
            <a:ln w="3175" cap="flat">
              <a:solidFill>
                <a:srgbClr val="B8B8B8"/>
              </a:solidFill>
              <a:prstDash val="solid"/>
              <a:miter lim="400000"/>
            </a:ln>
          </a:bottom>
          <a:insideH>
            <a:ln w="3175" cap="flat">
              <a:solidFill>
                <a:srgbClr val="B8B8B8"/>
              </a:solidFill>
              <a:prstDash val="solid"/>
              <a:miter lim="400000"/>
            </a:ln>
          </a:insideH>
          <a:insideV>
            <a:ln w="3175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3175" cap="flat">
              <a:solidFill>
                <a:srgbClr val="606060"/>
              </a:solidFill>
              <a:prstDash val="solid"/>
              <a:miter lim="400000"/>
            </a:ln>
          </a:left>
          <a:right>
            <a:ln w="3175" cap="flat">
              <a:solidFill>
                <a:srgbClr val="606060"/>
              </a:solidFill>
              <a:prstDash val="solid"/>
              <a:miter lim="400000"/>
            </a:ln>
          </a:right>
          <a:top>
            <a:ln w="3175" cap="flat">
              <a:solidFill>
                <a:srgbClr val="606060"/>
              </a:solidFill>
              <a:prstDash val="solid"/>
              <a:miter lim="400000"/>
            </a:ln>
          </a:top>
          <a:bottom>
            <a:ln w="3175" cap="flat">
              <a:solidFill>
                <a:srgbClr val="606060"/>
              </a:solidFill>
              <a:prstDash val="solid"/>
              <a:miter lim="400000"/>
            </a:ln>
          </a:bottom>
          <a:insideH>
            <a:ln w="3175" cap="flat">
              <a:solidFill>
                <a:srgbClr val="606060"/>
              </a:solidFill>
              <a:prstDash val="solid"/>
              <a:miter lim="400000"/>
            </a:ln>
          </a:insideH>
          <a:insideV>
            <a:ln w="3175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3175" cap="flat">
              <a:solidFill>
                <a:srgbClr val="606060"/>
              </a:solidFill>
              <a:prstDash val="solid"/>
              <a:miter lim="400000"/>
            </a:ln>
          </a:left>
          <a:right>
            <a:ln w="3175" cap="flat">
              <a:solidFill>
                <a:srgbClr val="606060"/>
              </a:solidFill>
              <a:prstDash val="solid"/>
              <a:miter lim="400000"/>
            </a:ln>
          </a:right>
          <a:top>
            <a:ln w="3175" cap="flat">
              <a:solidFill>
                <a:srgbClr val="606060"/>
              </a:solidFill>
              <a:prstDash val="solid"/>
              <a:miter lim="400000"/>
            </a:ln>
          </a:top>
          <a:bottom>
            <a:ln w="3175" cap="flat">
              <a:solidFill>
                <a:srgbClr val="606060"/>
              </a:solidFill>
              <a:prstDash val="solid"/>
              <a:miter lim="400000"/>
            </a:ln>
          </a:bottom>
          <a:insideH>
            <a:ln w="3175" cap="flat">
              <a:solidFill>
                <a:srgbClr val="606060"/>
              </a:solidFill>
              <a:prstDash val="solid"/>
              <a:miter lim="400000"/>
            </a:ln>
          </a:insideH>
          <a:insideV>
            <a:ln w="3175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3175" cap="flat">
              <a:solidFill>
                <a:srgbClr val="929292"/>
              </a:solidFill>
              <a:prstDash val="solid"/>
              <a:miter lim="400000"/>
            </a:ln>
          </a:left>
          <a:right>
            <a:ln w="3175" cap="flat">
              <a:solidFill>
                <a:srgbClr val="929292"/>
              </a:solidFill>
              <a:prstDash val="solid"/>
              <a:miter lim="400000"/>
            </a:ln>
          </a:right>
          <a:top>
            <a:ln w="3175" cap="flat">
              <a:solidFill>
                <a:srgbClr val="606060"/>
              </a:solidFill>
              <a:prstDash val="solid"/>
              <a:miter lim="400000"/>
            </a:ln>
          </a:top>
          <a:bottom>
            <a:ln w="3175" cap="flat">
              <a:solidFill>
                <a:srgbClr val="606060"/>
              </a:solidFill>
              <a:prstDash val="solid"/>
              <a:miter lim="400000"/>
            </a:ln>
          </a:bottom>
          <a:insideH>
            <a:ln w="3175" cap="flat">
              <a:solidFill>
                <a:srgbClr val="929292"/>
              </a:solidFill>
              <a:prstDash val="solid"/>
              <a:miter lim="400000"/>
            </a:ln>
          </a:insideH>
          <a:insideV>
            <a:ln w="3175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3175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3175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3175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3175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3175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3175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3175" cap="flat">
              <a:solidFill>
                <a:srgbClr val="5D5D5D"/>
              </a:solidFill>
              <a:prstDash val="solid"/>
              <a:miter lim="400000"/>
            </a:ln>
          </a:left>
          <a:right>
            <a:ln w="3175" cap="flat">
              <a:solidFill>
                <a:srgbClr val="5D5D5D"/>
              </a:solidFill>
              <a:prstDash val="solid"/>
              <a:miter lim="400000"/>
            </a:ln>
          </a:right>
          <a:top>
            <a:ln w="3175" cap="flat">
              <a:solidFill>
                <a:srgbClr val="5D5D5D"/>
              </a:solidFill>
              <a:prstDash val="solid"/>
              <a:miter lim="400000"/>
            </a:ln>
          </a:top>
          <a:bottom>
            <a:ln w="3175" cap="flat">
              <a:solidFill>
                <a:srgbClr val="5D5D5D"/>
              </a:solidFill>
              <a:prstDash val="solid"/>
              <a:miter lim="400000"/>
            </a:ln>
          </a:bottom>
          <a:insideH>
            <a:ln w="3175" cap="flat">
              <a:solidFill>
                <a:srgbClr val="5D5D5D"/>
              </a:solidFill>
              <a:prstDash val="solid"/>
              <a:miter lim="400000"/>
            </a:ln>
          </a:insideH>
          <a:insideV>
            <a:ln w="3175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3175" cap="flat">
              <a:solidFill>
                <a:srgbClr val="5D5D5D"/>
              </a:solidFill>
              <a:prstDash val="solid"/>
              <a:miter lim="400000"/>
            </a:ln>
          </a:left>
          <a:right>
            <a:ln w="3175" cap="flat">
              <a:solidFill>
                <a:srgbClr val="5D5D5D"/>
              </a:solidFill>
              <a:prstDash val="solid"/>
              <a:miter lim="400000"/>
            </a:ln>
          </a:right>
          <a:top>
            <a:ln w="3175" cap="flat">
              <a:solidFill>
                <a:srgbClr val="5D5D5D"/>
              </a:solidFill>
              <a:prstDash val="solid"/>
              <a:miter lim="400000"/>
            </a:ln>
          </a:top>
          <a:bottom>
            <a:ln w="3175" cap="flat">
              <a:solidFill>
                <a:srgbClr val="5D5D5D"/>
              </a:solidFill>
              <a:prstDash val="solid"/>
              <a:miter lim="400000"/>
            </a:ln>
          </a:bottom>
          <a:insideH>
            <a:ln w="3175" cap="flat">
              <a:solidFill>
                <a:srgbClr val="5D5D5D"/>
              </a:solidFill>
              <a:prstDash val="solid"/>
              <a:miter lim="400000"/>
            </a:ln>
          </a:insideH>
          <a:insideV>
            <a:ln w="3175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3175" cap="flat">
              <a:solidFill>
                <a:srgbClr val="5D5D5D"/>
              </a:solidFill>
              <a:prstDash val="solid"/>
              <a:miter lim="400000"/>
            </a:ln>
          </a:left>
          <a:right>
            <a:ln w="3175" cap="flat">
              <a:solidFill>
                <a:srgbClr val="5D5D5D"/>
              </a:solidFill>
              <a:prstDash val="solid"/>
              <a:miter lim="400000"/>
            </a:ln>
          </a:right>
          <a:top>
            <a:ln w="3175" cap="flat">
              <a:solidFill>
                <a:srgbClr val="5D5D5D"/>
              </a:solidFill>
              <a:prstDash val="solid"/>
              <a:miter lim="400000"/>
            </a:ln>
          </a:top>
          <a:bottom>
            <a:ln w="3175" cap="flat">
              <a:solidFill>
                <a:srgbClr val="5D5D5D"/>
              </a:solidFill>
              <a:prstDash val="solid"/>
              <a:miter lim="400000"/>
            </a:ln>
          </a:bottom>
          <a:insideH>
            <a:ln w="3175" cap="flat">
              <a:solidFill>
                <a:srgbClr val="5D5D5D"/>
              </a:solidFill>
              <a:prstDash val="solid"/>
              <a:miter lim="400000"/>
            </a:ln>
          </a:insideH>
          <a:insideV>
            <a:ln w="3175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3175" cap="flat">
              <a:solidFill>
                <a:srgbClr val="A6AAA9"/>
              </a:solidFill>
              <a:prstDash val="solid"/>
              <a:miter lim="400000"/>
            </a:ln>
          </a:left>
          <a:right>
            <a:ln w="3175" cap="flat">
              <a:solidFill>
                <a:srgbClr val="A6AAA9"/>
              </a:solidFill>
              <a:prstDash val="solid"/>
              <a:miter lim="400000"/>
            </a:ln>
          </a:right>
          <a:top>
            <a:ln w="3175" cap="flat">
              <a:solidFill>
                <a:srgbClr val="A6AAA9"/>
              </a:solidFill>
              <a:prstDash val="solid"/>
              <a:miter lim="400000"/>
            </a:ln>
          </a:top>
          <a:bottom>
            <a:ln w="3175" cap="flat">
              <a:solidFill>
                <a:srgbClr val="A6AAA9"/>
              </a:solidFill>
              <a:prstDash val="solid"/>
              <a:miter lim="400000"/>
            </a:ln>
          </a:bottom>
          <a:insideH>
            <a:ln w="3175" cap="flat">
              <a:solidFill>
                <a:srgbClr val="A6AAA9"/>
              </a:solidFill>
              <a:prstDash val="solid"/>
              <a:miter lim="400000"/>
            </a:ln>
          </a:insideH>
          <a:insideV>
            <a:ln w="3175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3175" cap="flat">
              <a:solidFill>
                <a:srgbClr val="A6AAA9"/>
              </a:solidFill>
              <a:prstDash val="solid"/>
              <a:miter lim="400000"/>
            </a:ln>
          </a:left>
          <a:right>
            <a:ln w="3175" cap="flat">
              <a:solidFill>
                <a:srgbClr val="A6AAA9"/>
              </a:solidFill>
              <a:prstDash val="solid"/>
              <a:miter lim="400000"/>
            </a:ln>
          </a:right>
          <a:top>
            <a:ln w="3175" cap="flat">
              <a:solidFill>
                <a:srgbClr val="A6AAA9"/>
              </a:solidFill>
              <a:prstDash val="solid"/>
              <a:miter lim="400000"/>
            </a:ln>
          </a:top>
          <a:bottom>
            <a:ln w="3175" cap="flat">
              <a:solidFill>
                <a:srgbClr val="A6AAA9"/>
              </a:solidFill>
              <a:prstDash val="solid"/>
              <a:miter lim="400000"/>
            </a:ln>
          </a:bottom>
          <a:insideH>
            <a:ln w="3175" cap="flat">
              <a:solidFill>
                <a:srgbClr val="A6AAA9"/>
              </a:solidFill>
              <a:prstDash val="solid"/>
              <a:miter lim="400000"/>
            </a:ln>
          </a:insideH>
          <a:insideV>
            <a:ln w="3175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3175" cap="flat">
              <a:solidFill>
                <a:srgbClr val="A6AAA9"/>
              </a:solidFill>
              <a:prstDash val="solid"/>
              <a:miter lim="400000"/>
            </a:ln>
          </a:left>
          <a:right>
            <a:ln w="3175" cap="flat">
              <a:solidFill>
                <a:srgbClr val="A6AAA9"/>
              </a:solidFill>
              <a:prstDash val="solid"/>
              <a:miter lim="400000"/>
            </a:ln>
          </a:right>
          <a:top>
            <a:ln w="3175" cap="flat">
              <a:solidFill>
                <a:srgbClr val="A6AAA9"/>
              </a:solidFill>
              <a:prstDash val="solid"/>
              <a:miter lim="400000"/>
            </a:ln>
          </a:top>
          <a:bottom>
            <a:ln w="3175" cap="flat">
              <a:solidFill>
                <a:srgbClr val="A6AAA9"/>
              </a:solidFill>
              <a:prstDash val="solid"/>
              <a:miter lim="400000"/>
            </a:ln>
          </a:bottom>
          <a:insideH>
            <a:ln w="3175" cap="flat">
              <a:solidFill>
                <a:srgbClr val="A6AAA9"/>
              </a:solidFill>
              <a:prstDash val="solid"/>
              <a:miter lim="400000"/>
            </a:ln>
          </a:insideH>
          <a:insideV>
            <a:ln w="3175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3175" cap="flat">
              <a:solidFill>
                <a:srgbClr val="A6AAA9"/>
              </a:solidFill>
              <a:prstDash val="solid"/>
              <a:miter lim="400000"/>
            </a:ln>
          </a:left>
          <a:right>
            <a:ln w="3175" cap="flat">
              <a:solidFill>
                <a:srgbClr val="A6AAA9"/>
              </a:solidFill>
              <a:prstDash val="solid"/>
              <a:miter lim="400000"/>
            </a:ln>
          </a:right>
          <a:top>
            <a:ln w="3175" cap="flat">
              <a:solidFill>
                <a:srgbClr val="A6AAA9"/>
              </a:solidFill>
              <a:prstDash val="solid"/>
              <a:miter lim="400000"/>
            </a:ln>
          </a:top>
          <a:bottom>
            <a:ln w="3175" cap="flat">
              <a:solidFill>
                <a:srgbClr val="A6AAA9"/>
              </a:solidFill>
              <a:prstDash val="solid"/>
              <a:miter lim="400000"/>
            </a:ln>
          </a:bottom>
          <a:insideH>
            <a:ln w="3175" cap="flat">
              <a:solidFill>
                <a:srgbClr val="A6AAA9"/>
              </a:solidFill>
              <a:prstDash val="solid"/>
              <a:miter lim="400000"/>
            </a:ln>
          </a:insideH>
          <a:insideV>
            <a:ln w="3175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3175" cap="flat">
              <a:solidFill>
                <a:srgbClr val="FFFFFF"/>
              </a:solidFill>
              <a:prstDash val="solid"/>
              <a:miter lim="400000"/>
            </a:ln>
          </a:left>
          <a:right>
            <a:ln w="3175" cap="flat">
              <a:solidFill>
                <a:srgbClr val="FFFFFF"/>
              </a:solidFill>
              <a:prstDash val="solid"/>
              <a:miter lim="400000"/>
            </a:ln>
          </a:right>
          <a:top>
            <a:ln w="3175" cap="flat">
              <a:solidFill>
                <a:srgbClr val="FFFFFF"/>
              </a:solidFill>
              <a:prstDash val="solid"/>
              <a:miter lim="400000"/>
            </a:ln>
          </a:top>
          <a:bottom>
            <a:ln w="3175" cap="flat">
              <a:solidFill>
                <a:srgbClr val="FFFFFF"/>
              </a:solidFill>
              <a:prstDash val="solid"/>
              <a:miter lim="400000"/>
            </a:ln>
          </a:bottom>
          <a:insideH>
            <a:ln w="3175" cap="flat">
              <a:solidFill>
                <a:srgbClr val="FFFFFF"/>
              </a:solidFill>
              <a:prstDash val="solid"/>
              <a:miter lim="400000"/>
            </a:ln>
          </a:insideH>
          <a:insideV>
            <a:ln w="3175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miter lim="400000"/>
            </a:ln>
          </a:left>
          <a:right>
            <a:ln w="3175" cap="flat">
              <a:solidFill>
                <a:srgbClr val="FFFFFF"/>
              </a:solidFill>
              <a:prstDash val="solid"/>
              <a:miter lim="400000"/>
            </a:ln>
          </a:right>
          <a:top>
            <a:ln w="3175" cap="flat">
              <a:solidFill>
                <a:srgbClr val="FFFFFF"/>
              </a:solidFill>
              <a:prstDash val="solid"/>
              <a:miter lim="400000"/>
            </a:ln>
          </a:top>
          <a:bottom>
            <a:ln w="3175" cap="flat">
              <a:solidFill>
                <a:srgbClr val="FFFFFF"/>
              </a:solidFill>
              <a:prstDash val="solid"/>
              <a:miter lim="400000"/>
            </a:ln>
          </a:bottom>
          <a:insideH>
            <a:ln w="3175" cap="flat">
              <a:solidFill>
                <a:srgbClr val="FFFFFF"/>
              </a:solidFill>
              <a:prstDash val="solid"/>
              <a:miter lim="400000"/>
            </a:ln>
          </a:insideH>
          <a:insideV>
            <a:ln w="3175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miter lim="400000"/>
            </a:ln>
          </a:left>
          <a:right>
            <a:ln w="3175" cap="flat">
              <a:solidFill>
                <a:srgbClr val="FFFFFF"/>
              </a:solidFill>
              <a:prstDash val="solid"/>
              <a:miter lim="400000"/>
            </a:ln>
          </a:right>
          <a:top>
            <a:ln w="3175" cap="flat">
              <a:solidFill>
                <a:srgbClr val="FFFFFF"/>
              </a:solidFill>
              <a:prstDash val="solid"/>
              <a:miter lim="400000"/>
            </a:ln>
          </a:top>
          <a:bottom>
            <a:ln w="3175" cap="flat">
              <a:solidFill>
                <a:srgbClr val="FFFFFF"/>
              </a:solidFill>
              <a:prstDash val="solid"/>
              <a:miter lim="400000"/>
            </a:ln>
          </a:bottom>
          <a:insideH>
            <a:ln w="3175" cap="flat">
              <a:solidFill>
                <a:srgbClr val="FFFFFF"/>
              </a:solidFill>
              <a:prstDash val="solid"/>
              <a:miter lim="400000"/>
            </a:ln>
          </a:insideH>
          <a:insideV>
            <a:ln w="3175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miter lim="400000"/>
            </a:ln>
          </a:left>
          <a:right>
            <a:ln w="3175" cap="flat">
              <a:solidFill>
                <a:srgbClr val="FFFFFF"/>
              </a:solidFill>
              <a:prstDash val="solid"/>
              <a:miter lim="400000"/>
            </a:ln>
          </a:right>
          <a:top>
            <a:ln w="3175" cap="flat">
              <a:solidFill>
                <a:srgbClr val="FFFFFF"/>
              </a:solidFill>
              <a:prstDash val="solid"/>
              <a:miter lim="400000"/>
            </a:ln>
          </a:top>
          <a:bottom>
            <a:ln w="3175" cap="flat">
              <a:solidFill>
                <a:srgbClr val="FFFFFF"/>
              </a:solidFill>
              <a:prstDash val="solid"/>
              <a:miter lim="400000"/>
            </a:ln>
          </a:bottom>
          <a:insideH>
            <a:ln w="3175" cap="flat">
              <a:solidFill>
                <a:srgbClr val="FFFFFF"/>
              </a:solidFill>
              <a:prstDash val="solid"/>
              <a:miter lim="400000"/>
            </a:ln>
          </a:insideH>
          <a:insideV>
            <a:ln w="3175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3175" cap="flat">
              <a:solidFill>
                <a:srgbClr val="000000"/>
              </a:solidFill>
              <a:prstDash val="solid"/>
              <a:miter lim="400000"/>
            </a:ln>
          </a:right>
          <a:top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3175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3175" cap="flat">
              <a:solidFill>
                <a:srgbClr val="000000"/>
              </a:solidFill>
              <a:prstDash val="solid"/>
              <a:miter lim="400000"/>
            </a:ln>
          </a:bottom>
          <a:insideH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28" d="100"/>
          <a:sy n="28" d="100"/>
        </p:scale>
        <p:origin x="768" y="168"/>
      </p:cViewPr>
      <p:guideLst>
        <p:guide orient="horz" pos="7600"/>
        <p:guide pos="409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Shape 132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33" name="Shape 133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883772571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2505075" y="685800"/>
            <a:ext cx="1847850" cy="3429000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제목 및 부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제목 텍스트"/>
          <p:cNvSpPr txBox="1">
            <a:spLocks noGrp="1"/>
          </p:cNvSpPr>
          <p:nvPr>
            <p:ph type="title"/>
          </p:nvPr>
        </p:nvSpPr>
        <p:spPr>
          <a:xfrm>
            <a:off x="1705648" y="9964958"/>
            <a:ext cx="9593504" cy="2140990"/>
          </a:xfrm>
          <a:prstGeom prst="rect">
            <a:avLst/>
          </a:prstGeom>
        </p:spPr>
        <p:txBody>
          <a:bodyPr/>
          <a:lstStyle/>
          <a:p>
            <a:r>
              <a:t>제목 텍스트</a:t>
            </a:r>
          </a:p>
        </p:txBody>
      </p:sp>
      <p:sp>
        <p:nvSpPr>
          <p:cNvPr id="12" name="본문 첫 번째 줄…"/>
          <p:cNvSpPr txBox="1">
            <a:spLocks noGrp="1"/>
          </p:cNvSpPr>
          <p:nvPr>
            <p:ph type="body" sz="quarter" idx="1"/>
          </p:nvPr>
        </p:nvSpPr>
        <p:spPr>
          <a:xfrm>
            <a:off x="1705648" y="12164444"/>
            <a:ext cx="9593504" cy="731213"/>
          </a:xfrm>
          <a:prstGeom prst="rect">
            <a:avLst/>
          </a:prstGeom>
        </p:spPr>
        <p:txBody>
          <a:bodyPr/>
          <a:lstStyle/>
          <a:p>
            <a:r>
              <a:t>본문 첫 번째 줄</a:t>
            </a:r>
          </a:p>
          <a:p>
            <a:pPr lvl="1"/>
            <a:r>
              <a:t>본문 두 번째 줄</a:t>
            </a:r>
          </a:p>
          <a:p>
            <a:pPr lvl="2"/>
            <a:r>
              <a:t>본문 세 번째 줄</a:t>
            </a:r>
          </a:p>
          <a:p>
            <a:pPr lvl="3"/>
            <a:r>
              <a:t>본문 네 번째 줄</a:t>
            </a:r>
          </a:p>
          <a:p>
            <a:pPr lvl="4"/>
            <a:r>
              <a:t>본문 다섯 번째 줄</a:t>
            </a:r>
          </a:p>
        </p:txBody>
      </p:sp>
      <p:sp>
        <p:nvSpPr>
          <p:cNvPr id="13" name="슬라이드 번호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빈 페이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슬라이드 번호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Mast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직사각형"/>
          <p:cNvSpPr/>
          <p:nvPr/>
        </p:nvSpPr>
        <p:spPr>
          <a:xfrm>
            <a:off x="4815064" y="8906831"/>
            <a:ext cx="3374672" cy="6316338"/>
          </a:xfrm>
          <a:prstGeom prst="rect">
            <a:avLst/>
          </a:prstGeom>
          <a:gradFill>
            <a:gsLst>
              <a:gs pos="0">
                <a:srgbClr val="2945A9"/>
              </a:gs>
              <a:gs pos="100000">
                <a:srgbClr val="1E2B69"/>
              </a:gs>
            </a:gsLst>
            <a:lin ang="5400000"/>
          </a:gradFill>
          <a:ln w="3175">
            <a:miter lim="400000"/>
          </a:ln>
        </p:spPr>
        <p:txBody>
          <a:bodyPr lIns="0" tIns="0" rIns="0" bIns="0" anchor="ctr"/>
          <a:lstStyle/>
          <a:p>
            <a:pPr defTabSz="578114">
              <a:defRPr sz="9800" b="0">
                <a:latin typeface="Gill Sans"/>
                <a:ea typeface="Gill Sans"/>
                <a:cs typeface="Gill Sans"/>
                <a:sym typeface="Gill Sans"/>
              </a:defRPr>
            </a:pPr>
            <a:endParaRPr/>
          </a:p>
        </p:txBody>
      </p:sp>
      <p:sp>
        <p:nvSpPr>
          <p:cNvPr id="118" name="슬라이드 번호"/>
          <p:cNvSpPr txBox="1">
            <a:spLocks noGrp="1"/>
          </p:cNvSpPr>
          <p:nvPr>
            <p:ph type="sldNum" sz="quarter" idx="2"/>
          </p:nvPr>
        </p:nvSpPr>
        <p:spPr>
          <a:xfrm>
            <a:off x="6383039" y="15032989"/>
            <a:ext cx="238722" cy="241301"/>
          </a:xfrm>
          <a:prstGeom prst="rect">
            <a:avLst/>
          </a:prstGeom>
        </p:spPr>
        <p:txBody>
          <a:bodyPr lIns="0" tIns="0" rIns="0" bIns="0"/>
          <a:lstStyle>
            <a:lvl1pPr defTabSz="578114">
              <a:defRPr sz="1600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Mast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직사각형"/>
          <p:cNvSpPr/>
          <p:nvPr/>
        </p:nvSpPr>
        <p:spPr>
          <a:xfrm>
            <a:off x="877949" y="-11262"/>
            <a:ext cx="11248902" cy="24152524"/>
          </a:xfrm>
          <a:prstGeom prst="rect">
            <a:avLst/>
          </a:prstGeom>
          <a:gradFill>
            <a:gsLst>
              <a:gs pos="0">
                <a:srgbClr val="2945A9"/>
              </a:gs>
              <a:gs pos="100000">
                <a:srgbClr val="1E2B69"/>
              </a:gs>
            </a:gsLst>
            <a:lin ang="5400000"/>
          </a:gradFill>
          <a:ln w="3175">
            <a:miter lim="400000"/>
          </a:ln>
        </p:spPr>
        <p:txBody>
          <a:bodyPr lIns="0" tIns="0" rIns="0" bIns="0" anchor="ctr"/>
          <a:lstStyle/>
          <a:p>
            <a:pPr defTabSz="578114">
              <a:defRPr sz="10000" b="0">
                <a:latin typeface="Gill Sans"/>
                <a:ea typeface="Gill Sans"/>
                <a:cs typeface="Gill Sans"/>
                <a:sym typeface="Gill Sans"/>
              </a:defRPr>
            </a:pPr>
            <a:endParaRPr/>
          </a:p>
        </p:txBody>
      </p:sp>
      <p:sp>
        <p:nvSpPr>
          <p:cNvPr id="126" name="슬라이드 번호"/>
          <p:cNvSpPr txBox="1">
            <a:spLocks noGrp="1"/>
          </p:cNvSpPr>
          <p:nvPr>
            <p:ph type="sldNum" sz="quarter" idx="2"/>
          </p:nvPr>
        </p:nvSpPr>
        <p:spPr>
          <a:xfrm>
            <a:off x="6368913" y="21958300"/>
            <a:ext cx="266974" cy="279400"/>
          </a:xfrm>
          <a:prstGeom prst="rect">
            <a:avLst/>
          </a:prstGeom>
        </p:spPr>
        <p:txBody>
          <a:bodyPr lIns="0" tIns="0" rIns="0" bIns="0"/>
          <a:lstStyle>
            <a:lvl1pPr defTabSz="578114">
              <a:defRPr sz="1800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사진 - 수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이미지"/>
          <p:cNvSpPr>
            <a:spLocks noGrp="1"/>
          </p:cNvSpPr>
          <p:nvPr>
            <p:ph type="pic" sz="quarter" idx="13"/>
          </p:nvPr>
        </p:nvSpPr>
        <p:spPr>
          <a:xfrm>
            <a:off x="4548601" y="9415086"/>
            <a:ext cx="7949740" cy="5299827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39" name="제목 텍스트"/>
          <p:cNvSpPr txBox="1">
            <a:spLocks noGrp="1"/>
          </p:cNvSpPr>
          <p:nvPr>
            <p:ph type="title"/>
          </p:nvPr>
        </p:nvSpPr>
        <p:spPr>
          <a:xfrm>
            <a:off x="1647151" y="9344890"/>
            <a:ext cx="4709007" cy="2556319"/>
          </a:xfrm>
          <a:prstGeom prst="rect">
            <a:avLst/>
          </a:prstGeom>
        </p:spPr>
        <p:txBody>
          <a:bodyPr/>
          <a:lstStyle>
            <a:lvl1pPr>
              <a:defRPr sz="14400"/>
            </a:lvl1pPr>
          </a:lstStyle>
          <a:p>
            <a:r>
              <a:t>제목 텍스트</a:t>
            </a:r>
          </a:p>
        </p:txBody>
      </p:sp>
      <p:sp>
        <p:nvSpPr>
          <p:cNvPr id="40" name="본문 첫 번째 줄…"/>
          <p:cNvSpPr txBox="1">
            <a:spLocks noGrp="1"/>
          </p:cNvSpPr>
          <p:nvPr>
            <p:ph type="body" sz="quarter" idx="1"/>
          </p:nvPr>
        </p:nvSpPr>
        <p:spPr>
          <a:xfrm>
            <a:off x="1647151" y="11912907"/>
            <a:ext cx="4709007" cy="2638215"/>
          </a:xfrm>
          <a:prstGeom prst="rect">
            <a:avLst/>
          </a:prstGeom>
        </p:spPr>
        <p:txBody>
          <a:bodyPr/>
          <a:lstStyle/>
          <a:p>
            <a:r>
              <a:t>본문 첫 번째 줄</a:t>
            </a:r>
          </a:p>
          <a:p>
            <a:pPr lvl="1"/>
            <a:r>
              <a:t>본문 두 번째 줄</a:t>
            </a:r>
          </a:p>
          <a:p>
            <a:pPr lvl="2"/>
            <a:r>
              <a:t>본문 세 번째 줄</a:t>
            </a:r>
          </a:p>
          <a:p>
            <a:pPr lvl="3"/>
            <a:r>
              <a:t>본문 네 번째 줄</a:t>
            </a:r>
          </a:p>
          <a:p>
            <a:pPr lvl="4"/>
            <a:r>
              <a:t>본문 다섯 번째 줄</a:t>
            </a:r>
          </a:p>
        </p:txBody>
      </p:sp>
      <p:sp>
        <p:nvSpPr>
          <p:cNvPr id="41" name="슬라이드 번호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제목 - 상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제목 텍스트"/>
          <p:cNvSpPr txBox="1">
            <a:spLocks noGrp="1"/>
          </p:cNvSpPr>
          <p:nvPr>
            <p:ph type="title"/>
          </p:nvPr>
        </p:nvSpPr>
        <p:spPr>
          <a:xfrm>
            <a:off x="1664700" y="9069954"/>
            <a:ext cx="9675400" cy="1052947"/>
          </a:xfrm>
          <a:prstGeom prst="rect">
            <a:avLst/>
          </a:prstGeom>
        </p:spPr>
        <p:txBody>
          <a:bodyPr anchor="ctr"/>
          <a:lstStyle/>
          <a:p>
            <a:r>
              <a:t>제목 텍스트</a:t>
            </a:r>
          </a:p>
        </p:txBody>
      </p:sp>
      <p:sp>
        <p:nvSpPr>
          <p:cNvPr id="49" name="슬라이드 번호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제목 및 구분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제목 텍스트"/>
          <p:cNvSpPr txBox="1">
            <a:spLocks noGrp="1"/>
          </p:cNvSpPr>
          <p:nvPr>
            <p:ph type="title"/>
          </p:nvPr>
        </p:nvSpPr>
        <p:spPr>
          <a:xfrm>
            <a:off x="1664700" y="9069954"/>
            <a:ext cx="9675400" cy="1052947"/>
          </a:xfrm>
          <a:prstGeom prst="rect">
            <a:avLst/>
          </a:prstGeom>
        </p:spPr>
        <p:txBody>
          <a:bodyPr anchor="ctr"/>
          <a:lstStyle/>
          <a:p>
            <a:r>
              <a:t>제목 텍스트</a:t>
            </a:r>
          </a:p>
        </p:txBody>
      </p:sp>
      <p:sp>
        <p:nvSpPr>
          <p:cNvPr id="57" name="본문 첫 번째 줄…"/>
          <p:cNvSpPr txBox="1">
            <a:spLocks noGrp="1"/>
          </p:cNvSpPr>
          <p:nvPr>
            <p:ph type="body" sz="quarter" idx="1"/>
          </p:nvPr>
        </p:nvSpPr>
        <p:spPr>
          <a:xfrm>
            <a:off x="1664700" y="10356888"/>
            <a:ext cx="9675400" cy="4281980"/>
          </a:xfrm>
          <a:prstGeom prst="rect">
            <a:avLst/>
          </a:prstGeom>
        </p:spPr>
        <p:txBody>
          <a:bodyPr anchor="ctr"/>
          <a:lstStyle>
            <a:lvl1pPr marL="1058333" indent="-1058333" algn="l">
              <a:spcBef>
                <a:spcPts val="10300"/>
              </a:spcBef>
              <a:buSzPct val="125000"/>
              <a:buChar char="•"/>
              <a:defRPr sz="8000"/>
            </a:lvl1pPr>
            <a:lvl2pPr marL="1693333" indent="-1058333" algn="l">
              <a:spcBef>
                <a:spcPts val="10300"/>
              </a:spcBef>
              <a:buSzPct val="125000"/>
              <a:buChar char="•"/>
              <a:defRPr sz="8000"/>
            </a:lvl2pPr>
            <a:lvl3pPr marL="2328333" indent="-1058333" algn="l">
              <a:spcBef>
                <a:spcPts val="10300"/>
              </a:spcBef>
              <a:buSzPct val="125000"/>
              <a:buChar char="•"/>
              <a:defRPr sz="8000"/>
            </a:lvl3pPr>
            <a:lvl4pPr marL="2963333" indent="-1058333" algn="l">
              <a:spcBef>
                <a:spcPts val="10300"/>
              </a:spcBef>
              <a:buSzPct val="125000"/>
              <a:buChar char="•"/>
              <a:defRPr sz="8000"/>
            </a:lvl4pPr>
            <a:lvl5pPr marL="3598333" indent="-1058333" algn="l">
              <a:spcBef>
                <a:spcPts val="10300"/>
              </a:spcBef>
              <a:buSzPct val="125000"/>
              <a:buChar char="•"/>
              <a:defRPr sz="8000"/>
            </a:lvl5pPr>
          </a:lstStyle>
          <a:p>
            <a:r>
              <a:t>본문 첫 번째 줄</a:t>
            </a:r>
          </a:p>
          <a:p>
            <a:pPr lvl="1"/>
            <a:r>
              <a:t>본문 두 번째 줄</a:t>
            </a:r>
          </a:p>
          <a:p>
            <a:pPr lvl="2"/>
            <a:r>
              <a:t>본문 세 번째 줄</a:t>
            </a:r>
          </a:p>
          <a:p>
            <a:pPr lvl="3"/>
            <a:r>
              <a:t>본문 네 번째 줄</a:t>
            </a:r>
          </a:p>
          <a:p>
            <a:pPr lvl="4"/>
            <a:r>
              <a:t>본문 다섯 번째 줄</a:t>
            </a:r>
          </a:p>
        </p:txBody>
      </p:sp>
      <p:sp>
        <p:nvSpPr>
          <p:cNvPr id="58" name="슬라이드 번호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제목, 구분점 및 사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이미지"/>
          <p:cNvSpPr>
            <a:spLocks noGrp="1"/>
          </p:cNvSpPr>
          <p:nvPr>
            <p:ph type="pic" sz="quarter" idx="13"/>
          </p:nvPr>
        </p:nvSpPr>
        <p:spPr>
          <a:xfrm>
            <a:off x="5934979" y="10356888"/>
            <a:ext cx="6422968" cy="428198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66" name="제목 텍스트"/>
          <p:cNvSpPr txBox="1">
            <a:spLocks noGrp="1"/>
          </p:cNvSpPr>
          <p:nvPr>
            <p:ph type="title"/>
          </p:nvPr>
        </p:nvSpPr>
        <p:spPr>
          <a:xfrm>
            <a:off x="1664700" y="9069954"/>
            <a:ext cx="9675400" cy="1052947"/>
          </a:xfrm>
          <a:prstGeom prst="rect">
            <a:avLst/>
          </a:prstGeom>
        </p:spPr>
        <p:txBody>
          <a:bodyPr anchor="ctr"/>
          <a:lstStyle/>
          <a:p>
            <a:r>
              <a:t>제목 텍스트</a:t>
            </a:r>
          </a:p>
        </p:txBody>
      </p:sp>
      <p:sp>
        <p:nvSpPr>
          <p:cNvPr id="67" name="본문 첫 번째 줄…"/>
          <p:cNvSpPr txBox="1">
            <a:spLocks noGrp="1"/>
          </p:cNvSpPr>
          <p:nvPr>
            <p:ph type="body" sz="quarter" idx="1"/>
          </p:nvPr>
        </p:nvSpPr>
        <p:spPr>
          <a:xfrm>
            <a:off x="1664700" y="10356888"/>
            <a:ext cx="4709007" cy="4281980"/>
          </a:xfrm>
          <a:prstGeom prst="rect">
            <a:avLst/>
          </a:prstGeom>
        </p:spPr>
        <p:txBody>
          <a:bodyPr anchor="ctr"/>
          <a:lstStyle>
            <a:lvl1pPr marL="911726" indent="-911726" algn="l">
              <a:spcBef>
                <a:spcPts val="7900"/>
              </a:spcBef>
              <a:buSzPct val="125000"/>
              <a:buChar char="•"/>
              <a:defRPr sz="6200"/>
            </a:lvl1pPr>
            <a:lvl2pPr marL="1470526" indent="-911726" algn="l">
              <a:spcBef>
                <a:spcPts val="7900"/>
              </a:spcBef>
              <a:buSzPct val="125000"/>
              <a:buChar char="•"/>
              <a:defRPr sz="6200"/>
            </a:lvl2pPr>
            <a:lvl3pPr marL="2029326" indent="-911726" algn="l">
              <a:spcBef>
                <a:spcPts val="7900"/>
              </a:spcBef>
              <a:buSzPct val="125000"/>
              <a:buChar char="•"/>
              <a:defRPr sz="6200"/>
            </a:lvl3pPr>
            <a:lvl4pPr marL="2588126" indent="-911726" algn="l">
              <a:spcBef>
                <a:spcPts val="7900"/>
              </a:spcBef>
              <a:buSzPct val="125000"/>
              <a:buChar char="•"/>
              <a:defRPr sz="6200"/>
            </a:lvl4pPr>
            <a:lvl5pPr marL="3146926" indent="-911726" algn="l">
              <a:spcBef>
                <a:spcPts val="7900"/>
              </a:spcBef>
              <a:buSzPct val="125000"/>
              <a:buChar char="•"/>
              <a:defRPr sz="6200"/>
            </a:lvl5pPr>
          </a:lstStyle>
          <a:p>
            <a:r>
              <a:t>본문 첫 번째 줄</a:t>
            </a:r>
          </a:p>
          <a:p>
            <a:pPr lvl="1"/>
            <a:r>
              <a:t>본문 두 번째 줄</a:t>
            </a:r>
          </a:p>
          <a:p>
            <a:pPr lvl="2"/>
            <a:r>
              <a:t>본문 세 번째 줄</a:t>
            </a:r>
          </a:p>
          <a:p>
            <a:pPr lvl="3"/>
            <a:r>
              <a:t>본문 네 번째 줄</a:t>
            </a:r>
          </a:p>
          <a:p>
            <a:pPr lvl="4"/>
            <a:r>
              <a:t>본문 다섯 번째 줄</a:t>
            </a:r>
          </a:p>
        </p:txBody>
      </p:sp>
      <p:sp>
        <p:nvSpPr>
          <p:cNvPr id="68" name="슬라이드 번호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구분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본문 첫 번째 줄…"/>
          <p:cNvSpPr txBox="1">
            <a:spLocks noGrp="1"/>
          </p:cNvSpPr>
          <p:nvPr>
            <p:ph type="body" sz="quarter" idx="1"/>
          </p:nvPr>
        </p:nvSpPr>
        <p:spPr>
          <a:xfrm>
            <a:off x="1664700" y="9725120"/>
            <a:ext cx="9675400" cy="4679759"/>
          </a:xfrm>
          <a:prstGeom prst="rect">
            <a:avLst/>
          </a:prstGeom>
        </p:spPr>
        <p:txBody>
          <a:bodyPr anchor="ctr"/>
          <a:lstStyle>
            <a:lvl1pPr marL="1058333" indent="-1058333" algn="l">
              <a:spcBef>
                <a:spcPts val="10300"/>
              </a:spcBef>
              <a:buSzPct val="125000"/>
              <a:buChar char="•"/>
              <a:defRPr sz="8000"/>
            </a:lvl1pPr>
            <a:lvl2pPr marL="1693333" indent="-1058333" algn="l">
              <a:spcBef>
                <a:spcPts val="10300"/>
              </a:spcBef>
              <a:buSzPct val="125000"/>
              <a:buChar char="•"/>
              <a:defRPr sz="8000"/>
            </a:lvl2pPr>
            <a:lvl3pPr marL="2328333" indent="-1058333" algn="l">
              <a:spcBef>
                <a:spcPts val="10300"/>
              </a:spcBef>
              <a:buSzPct val="125000"/>
              <a:buChar char="•"/>
              <a:defRPr sz="8000"/>
            </a:lvl3pPr>
            <a:lvl4pPr marL="2963333" indent="-1058333" algn="l">
              <a:spcBef>
                <a:spcPts val="10300"/>
              </a:spcBef>
              <a:buSzPct val="125000"/>
              <a:buChar char="•"/>
              <a:defRPr sz="8000"/>
            </a:lvl4pPr>
            <a:lvl5pPr marL="3598333" indent="-1058333" algn="l">
              <a:spcBef>
                <a:spcPts val="10300"/>
              </a:spcBef>
              <a:buSzPct val="125000"/>
              <a:buChar char="•"/>
              <a:defRPr sz="8000"/>
            </a:lvl5pPr>
          </a:lstStyle>
          <a:p>
            <a:r>
              <a:t>본문 첫 번째 줄</a:t>
            </a:r>
          </a:p>
          <a:p>
            <a:pPr lvl="1"/>
            <a:r>
              <a:t>본문 두 번째 줄</a:t>
            </a:r>
          </a:p>
          <a:p>
            <a:pPr lvl="2"/>
            <a:r>
              <a:t>본문 세 번째 줄</a:t>
            </a:r>
          </a:p>
          <a:p>
            <a:pPr lvl="3"/>
            <a:r>
              <a:t>본문 네 번째 줄</a:t>
            </a:r>
          </a:p>
          <a:p>
            <a:pPr lvl="4"/>
            <a:r>
              <a:t>본문 다섯 번째 줄</a:t>
            </a:r>
          </a:p>
        </p:txBody>
      </p:sp>
      <p:sp>
        <p:nvSpPr>
          <p:cNvPr id="76" name="슬라이드 번호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사진 - 3장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이미지"/>
          <p:cNvSpPr>
            <a:spLocks noGrp="1"/>
          </p:cNvSpPr>
          <p:nvPr>
            <p:ph type="pic" sz="quarter" idx="13"/>
          </p:nvPr>
        </p:nvSpPr>
        <p:spPr>
          <a:xfrm>
            <a:off x="8109611" y="12146895"/>
            <a:ext cx="3867562" cy="2579718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84" name="이미지"/>
          <p:cNvSpPr>
            <a:spLocks noGrp="1"/>
          </p:cNvSpPr>
          <p:nvPr>
            <p:ph type="pic" sz="quarter" idx="14"/>
          </p:nvPr>
        </p:nvSpPr>
        <p:spPr>
          <a:xfrm>
            <a:off x="7929726" y="9426786"/>
            <a:ext cx="3837402" cy="2558269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85" name="이미지"/>
          <p:cNvSpPr>
            <a:spLocks noGrp="1"/>
          </p:cNvSpPr>
          <p:nvPr>
            <p:ph type="pic" sz="quarter" idx="15"/>
          </p:nvPr>
        </p:nvSpPr>
        <p:spPr>
          <a:xfrm>
            <a:off x="746297" y="9426786"/>
            <a:ext cx="7923416" cy="5282278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86" name="슬라이드 번호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인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1986433" y="13030200"/>
            <a:ext cx="9037784" cy="865796"/>
          </a:xfrm>
          <a:prstGeom prst="rect">
            <a:avLst/>
          </a:prstGeom>
        </p:spPr>
        <p:txBody>
          <a:bodyPr>
            <a:spAutoFit/>
          </a:bodyPr>
          <a:lstStyle>
            <a:lvl1pPr>
              <a:defRPr sz="5400" i="1"/>
            </a:lvl1pPr>
          </a:lstStyle>
          <a:p>
            <a:r>
              <a:t>–Johnny Appleseed</a:t>
            </a:r>
          </a:p>
        </p:txBody>
      </p:sp>
      <p:sp>
        <p:nvSpPr>
          <p:cNvPr id="94" name="“여기에 인용을 입력하십시오.”"/>
          <p:cNvSpPr txBox="1">
            <a:spLocks noGrp="1"/>
          </p:cNvSpPr>
          <p:nvPr>
            <p:ph type="body" sz="quarter" idx="14"/>
          </p:nvPr>
        </p:nvSpPr>
        <p:spPr>
          <a:xfrm>
            <a:off x="1986433" y="10570461"/>
            <a:ext cx="9037784" cy="2649795"/>
          </a:xfrm>
          <a:prstGeom prst="rect">
            <a:avLst/>
          </a:prstGeom>
        </p:spPr>
        <p:txBody>
          <a:bodyPr anchor="ctr">
            <a:spAutoFit/>
          </a:bodyPr>
          <a:lstStyle>
            <a:lvl1pPr>
              <a:defRPr sz="80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“여기에 인용을 입력하십시오.” </a:t>
            </a:r>
          </a:p>
        </p:txBody>
      </p:sp>
      <p:sp>
        <p:nvSpPr>
          <p:cNvPr id="95" name="슬라이드 번호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사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이미지"/>
          <p:cNvSpPr>
            <a:spLocks noGrp="1"/>
          </p:cNvSpPr>
          <p:nvPr>
            <p:ph type="pic" sz="half" idx="13"/>
          </p:nvPr>
        </p:nvSpPr>
        <p:spPr>
          <a:xfrm>
            <a:off x="886690" y="8906163"/>
            <a:ext cx="11231419" cy="7491513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03" name="슬라이드 번호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텍스트"/>
          <p:cNvSpPr txBox="1">
            <a:spLocks noGrp="1"/>
          </p:cNvSpPr>
          <p:nvPr>
            <p:ph type="title"/>
          </p:nvPr>
        </p:nvSpPr>
        <p:spPr>
          <a:xfrm>
            <a:off x="1179175" y="13287587"/>
            <a:ext cx="10646450" cy="924253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23398" tIns="23398" rIns="23398" bIns="23398" anchor="b">
            <a:normAutofit/>
          </a:bodyPr>
          <a:lstStyle/>
          <a:p>
            <a:r>
              <a:t>제목 텍스트</a:t>
            </a:r>
          </a:p>
        </p:txBody>
      </p:sp>
      <p:sp>
        <p:nvSpPr>
          <p:cNvPr id="3" name="본문 첫 번째 줄…"/>
          <p:cNvSpPr txBox="1">
            <a:spLocks noGrp="1"/>
          </p:cNvSpPr>
          <p:nvPr>
            <p:ph type="body" idx="1"/>
          </p:nvPr>
        </p:nvSpPr>
        <p:spPr>
          <a:xfrm>
            <a:off x="1179175" y="14176740"/>
            <a:ext cx="10646450" cy="731214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23398" tIns="23398" rIns="23398" bIns="23398">
            <a:normAutofit/>
          </a:bodyPr>
          <a:lstStyle/>
          <a:p>
            <a:r>
              <a:t>본문 첫 번째 줄</a:t>
            </a:r>
          </a:p>
          <a:p>
            <a:pPr lvl="1"/>
            <a:r>
              <a:t>본문 두 번째 줄</a:t>
            </a:r>
          </a:p>
          <a:p>
            <a:pPr lvl="2"/>
            <a:r>
              <a:t>본문 세 번째 줄</a:t>
            </a:r>
          </a:p>
          <a:p>
            <a:pPr lvl="3"/>
            <a:r>
              <a:t>본문 네 번째 줄</a:t>
            </a:r>
          </a:p>
          <a:p>
            <a:pPr lvl="4"/>
            <a:r>
              <a:t>본문 다섯 번째 줄</a:t>
            </a:r>
          </a:p>
        </p:txBody>
      </p:sp>
      <p:sp>
        <p:nvSpPr>
          <p:cNvPr id="4" name="슬라이드 번호"/>
          <p:cNvSpPr txBox="1">
            <a:spLocks noGrp="1"/>
          </p:cNvSpPr>
          <p:nvPr>
            <p:ph type="sldNum" sz="quarter" idx="2"/>
          </p:nvPr>
        </p:nvSpPr>
        <p:spPr>
          <a:xfrm>
            <a:off x="6201400" y="14931352"/>
            <a:ext cx="596150" cy="616999"/>
          </a:xfrm>
          <a:prstGeom prst="rect">
            <a:avLst/>
          </a:prstGeom>
          <a:ln w="3175">
            <a:miter lim="400000"/>
          </a:ln>
        </p:spPr>
        <p:txBody>
          <a:bodyPr wrap="none" lIns="23398" tIns="23398" rIns="23398" bIns="23398">
            <a:spAutoFit/>
          </a:bodyPr>
          <a:lstStyle>
            <a:lvl1pPr>
              <a:defRPr sz="38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  <p:sldLayoutId id="2147483662" r:id="rId12"/>
  </p:sldLayoutIdLst>
  <p:transition spd="med"/>
  <p:txStyles>
    <p:titleStyle>
      <a:lvl1pPr marL="0" marR="0" indent="0" algn="ctr" defTabSz="1452268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9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1452268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9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1452268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9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1452268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9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1452268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9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1452268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9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1452268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9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1452268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9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1452268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9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0" marR="0" indent="0" algn="ctr" defTabSz="1452268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4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0" marR="0" indent="0" algn="ctr" defTabSz="1452268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4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0" marR="0" indent="0" algn="ctr" defTabSz="1452268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4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0" marR="0" indent="0" algn="ctr" defTabSz="1452268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4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0" marR="0" indent="0" algn="ctr" defTabSz="1452268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4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0" marR="0" indent="355600" algn="ctr" defTabSz="1452268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4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0" marR="0" indent="711200" algn="ctr" defTabSz="1452268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4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0" marR="0" indent="1066800" algn="ctr" defTabSz="1452268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4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0" marR="0" indent="1422400" algn="ctr" defTabSz="1452268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4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1452268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1452268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1452268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1452268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1452268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1452268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1452268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1452268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1452268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표 4"/>
          <p:cNvGraphicFramePr>
            <a:graphicFrameLocks noGrp="1"/>
          </p:cNvGraphicFramePr>
          <p:nvPr/>
        </p:nvGraphicFramePr>
        <p:xfrm>
          <a:off x="165696" y="2937302"/>
          <a:ext cx="12673407" cy="14000408"/>
        </p:xfrm>
        <a:graphic>
          <a:graphicData uri="http://schemas.openxmlformats.org/drawingml/2006/table">
            <a:tbl>
              <a:tblPr/>
              <a:tblGrid>
                <a:gridCol w="281055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105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2886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8976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3898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29469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573648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000" kern="0" spc="0" dirty="0">
                          <a:solidFill>
                            <a:srgbClr val="000000"/>
                          </a:solidFill>
                          <a:ea typeface="한양견고딕"/>
                        </a:rPr>
                        <a:t>이 </a:t>
                      </a:r>
                      <a:r>
                        <a:rPr lang="ko-KR" altLang="en-US" sz="2000" kern="0" spc="0" dirty="0" err="1">
                          <a:solidFill>
                            <a:srgbClr val="000000"/>
                          </a:solidFill>
                          <a:ea typeface="한양견고딕"/>
                        </a:rPr>
                        <a:t>름</a:t>
                      </a:r>
                      <a:endParaRPr lang="ko-KR" altLang="en-US" sz="1800" kern="0" spc="0" dirty="0">
                        <a:solidFill>
                          <a:srgbClr val="000000"/>
                        </a:solidFill>
                      </a:endParaRPr>
                    </a:p>
                  </a:txBody>
                  <a:tcPr marL="12555" marR="12555" marT="12555" marB="12555" anchor="ctr">
                    <a:lnL w="251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1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kern="0" spc="0">
                        <a:solidFill>
                          <a:srgbClr val="000000"/>
                        </a:solidFill>
                        <a:latin typeface="한양견고딕"/>
                      </a:endParaRPr>
                    </a:p>
                  </a:txBody>
                  <a:tcPr marL="12555" marR="12555" marT="12555" marB="1255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1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000" kern="0" spc="0">
                          <a:solidFill>
                            <a:srgbClr val="000000"/>
                          </a:solidFill>
                          <a:ea typeface="한양견고딕"/>
                        </a:rPr>
                        <a:t>생년월일</a:t>
                      </a:r>
                      <a:endParaRPr lang="ko-KR" altLang="en-US" sz="1800" kern="0" spc="0">
                        <a:solidFill>
                          <a:srgbClr val="000000"/>
                        </a:solidFill>
                      </a:endParaRPr>
                    </a:p>
                  </a:txBody>
                  <a:tcPr marL="12555" marR="12555" marT="12555" marB="1255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1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5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kern="0" spc="0">
                        <a:solidFill>
                          <a:srgbClr val="000000"/>
                        </a:solidFill>
                        <a:latin typeface="한양견고딕"/>
                      </a:endParaRPr>
                    </a:p>
                  </a:txBody>
                  <a:tcPr marL="12555" marR="12555" marT="12555" marB="1255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1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000" kern="0" spc="0">
                          <a:solidFill>
                            <a:srgbClr val="000000"/>
                          </a:solidFill>
                          <a:ea typeface="한양견고딕"/>
                        </a:rPr>
                        <a:t>사진</a:t>
                      </a:r>
                      <a:endParaRPr lang="ko-KR" altLang="en-US" sz="1800" kern="0" spc="0">
                        <a:solidFill>
                          <a:srgbClr val="000000"/>
                        </a:solidFill>
                      </a:endParaRPr>
                    </a:p>
                  </a:txBody>
                  <a:tcPr marL="12555" marR="12555" marT="12555" marB="1255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1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1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50495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000" kern="0" spc="0" dirty="0">
                          <a:solidFill>
                            <a:srgbClr val="000000"/>
                          </a:solidFill>
                          <a:ea typeface="한양견고딕"/>
                        </a:rPr>
                        <a:t>주 소</a:t>
                      </a:r>
                      <a:endParaRPr lang="ko-KR" altLang="en-US" sz="1800" kern="0" spc="0" dirty="0">
                        <a:solidFill>
                          <a:srgbClr val="000000"/>
                        </a:solidFill>
                      </a:endParaRPr>
                    </a:p>
                  </a:txBody>
                  <a:tcPr marL="12555" marR="12555" marT="12555" marB="12555" anchor="ctr">
                    <a:lnL w="251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800" kern="0" spc="0" dirty="0">
                        <a:solidFill>
                          <a:srgbClr val="000000"/>
                        </a:solidFill>
                      </a:endParaRPr>
                    </a:p>
                  </a:txBody>
                  <a:tcPr marL="12555" marR="12555" marT="12555" marB="1255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000" kern="0" spc="0" dirty="0">
                          <a:solidFill>
                            <a:srgbClr val="000000"/>
                          </a:solidFill>
                          <a:ea typeface="한양견고딕"/>
                        </a:rPr>
                        <a:t>연락처</a:t>
                      </a:r>
                      <a:endParaRPr lang="ko-KR" altLang="en-US" sz="1800" kern="0" spc="0" dirty="0">
                        <a:solidFill>
                          <a:srgbClr val="000000"/>
                        </a:solidFill>
                      </a:endParaRPr>
                    </a:p>
                    <a:p>
                      <a:pPr marL="0" marR="0" indent="0" algn="ctr" fontAlgn="base" latinLnBrk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kern="0" spc="0" dirty="0">
                          <a:solidFill>
                            <a:srgbClr val="000000"/>
                          </a:solidFill>
                          <a:latin typeface="한양견고딕"/>
                        </a:rPr>
                        <a:t>(</a:t>
                      </a:r>
                      <a:r>
                        <a:rPr lang="ko-KR" altLang="en-US" sz="1600" kern="0" spc="0" dirty="0">
                          <a:solidFill>
                            <a:srgbClr val="000000"/>
                          </a:solidFill>
                          <a:ea typeface="한양견고딕"/>
                        </a:rPr>
                        <a:t>휴대폰</a:t>
                      </a:r>
                      <a:r>
                        <a:rPr lang="en-US" altLang="ko-KR" sz="1600" kern="0" spc="0" dirty="0">
                          <a:solidFill>
                            <a:srgbClr val="000000"/>
                          </a:solidFill>
                          <a:latin typeface="한양견고딕"/>
                        </a:rPr>
                        <a:t>)</a:t>
                      </a:r>
                      <a:endParaRPr lang="ko-KR" altLang="en-US" sz="1800" kern="0" spc="0" dirty="0">
                        <a:solidFill>
                          <a:srgbClr val="000000"/>
                        </a:solidFill>
                      </a:endParaRPr>
                    </a:p>
                  </a:txBody>
                  <a:tcPr marL="12555" marR="12555" marT="12555" marB="1255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5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800" kern="0" spc="0">
                        <a:solidFill>
                          <a:srgbClr val="000000"/>
                        </a:solidFill>
                      </a:endParaRPr>
                    </a:p>
                  </a:txBody>
                  <a:tcPr marL="12555" marR="12555" marT="12555" marB="1255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9092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000" kern="0" spc="-40">
                          <a:solidFill>
                            <a:srgbClr val="000000"/>
                          </a:solidFill>
                          <a:ea typeface="한양견고딕"/>
                        </a:rPr>
                        <a:t>학 교</a:t>
                      </a:r>
                      <a:endParaRPr lang="ko-KR" altLang="en-US" sz="1800" kern="0" spc="0">
                        <a:solidFill>
                          <a:srgbClr val="000000"/>
                        </a:solidFill>
                      </a:endParaRPr>
                    </a:p>
                  </a:txBody>
                  <a:tcPr marL="12555" marR="12555" marT="12555" marB="12555" anchor="ctr">
                    <a:lnL w="251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800" kern="0" spc="0" dirty="0">
                        <a:solidFill>
                          <a:srgbClr val="000000"/>
                        </a:solidFill>
                      </a:endParaRPr>
                    </a:p>
                  </a:txBody>
                  <a:tcPr marL="12555" marR="12555" marT="12555" marB="1255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000" kern="0" spc="0">
                          <a:solidFill>
                            <a:srgbClr val="000000"/>
                          </a:solidFill>
                          <a:ea typeface="한양견고딕"/>
                        </a:rPr>
                        <a:t>학 년</a:t>
                      </a:r>
                      <a:endParaRPr lang="ko-KR" altLang="en-US" sz="1800" kern="0" spc="0">
                        <a:solidFill>
                          <a:srgbClr val="000000"/>
                        </a:solidFill>
                      </a:endParaRPr>
                    </a:p>
                  </a:txBody>
                  <a:tcPr marL="12555" marR="12555" marT="12555" marB="1255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5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800" kern="0" spc="0">
                        <a:solidFill>
                          <a:srgbClr val="000000"/>
                        </a:solidFill>
                      </a:endParaRPr>
                    </a:p>
                  </a:txBody>
                  <a:tcPr marL="12555" marR="12555" marT="12555" marB="1255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44759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000" kern="0" spc="0">
                          <a:solidFill>
                            <a:srgbClr val="000000"/>
                          </a:solidFill>
                          <a:ea typeface="한양견고딕"/>
                        </a:rPr>
                        <a:t>개인정보</a:t>
                      </a:r>
                      <a:endParaRPr lang="ko-KR" altLang="en-US" sz="1800" kern="0" spc="0">
                        <a:solidFill>
                          <a:srgbClr val="000000"/>
                        </a:solidFill>
                      </a:endParaRPr>
                    </a:p>
                  </a:txBody>
                  <a:tcPr marL="12555" marR="12555" marT="12555" marB="12555" anchor="ctr">
                    <a:lnL w="251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fontAlgn="base" latinLnBrk="1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kern="0" spc="0" dirty="0">
                          <a:solidFill>
                            <a:srgbClr val="000000"/>
                          </a:solidFill>
                          <a:latin typeface="한양견고딕"/>
                          <a:ea typeface="한양견고딕"/>
                        </a:rPr>
                        <a:t>     신 장 </a:t>
                      </a:r>
                      <a:r>
                        <a:rPr lang="en-US" altLang="ko-KR" sz="1800" kern="0" spc="0" dirty="0">
                          <a:solidFill>
                            <a:srgbClr val="000000"/>
                          </a:solidFill>
                          <a:latin typeface="한양견고딕"/>
                        </a:rPr>
                        <a:t>:      </a:t>
                      </a:r>
                      <a:r>
                        <a:rPr lang="ko-KR" altLang="en-US" sz="1800" kern="0" spc="0" dirty="0">
                          <a:solidFill>
                            <a:srgbClr val="000000"/>
                          </a:solidFill>
                          <a:latin typeface="한양견고딕"/>
                          <a:ea typeface="한양견고딕"/>
                        </a:rPr>
                        <a:t>체 중 </a:t>
                      </a:r>
                      <a:r>
                        <a:rPr lang="en-US" altLang="ko-KR" sz="1800" kern="0" spc="0" dirty="0">
                          <a:solidFill>
                            <a:srgbClr val="000000"/>
                          </a:solidFill>
                          <a:latin typeface="한양견고딕"/>
                        </a:rPr>
                        <a:t>: </a:t>
                      </a:r>
                    </a:p>
                  </a:txBody>
                  <a:tcPr marL="12555" marR="12555" marT="12555" marB="1255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000" kern="0" spc="0">
                          <a:solidFill>
                            <a:srgbClr val="000000"/>
                          </a:solidFill>
                          <a:ea typeface="한양견고딕"/>
                        </a:rPr>
                        <a:t>선호</a:t>
                      </a:r>
                      <a:endParaRPr lang="ko-KR" altLang="en-US" sz="1800" kern="0" spc="0">
                        <a:solidFill>
                          <a:srgbClr val="000000"/>
                        </a:solidFill>
                      </a:endParaRPr>
                    </a:p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000" kern="0" spc="0">
                          <a:solidFill>
                            <a:srgbClr val="000000"/>
                          </a:solidFill>
                          <a:ea typeface="한양견고딕"/>
                        </a:rPr>
                        <a:t>포지션</a:t>
                      </a:r>
                      <a:endParaRPr lang="ko-KR" altLang="en-US" sz="1800" kern="0" spc="0">
                        <a:solidFill>
                          <a:srgbClr val="000000"/>
                        </a:solidFill>
                      </a:endParaRPr>
                    </a:p>
                  </a:txBody>
                  <a:tcPr marL="12555" marR="12555" marT="12555" marB="1255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800" kern="0" spc="0" dirty="0">
                        <a:solidFill>
                          <a:srgbClr val="000000"/>
                        </a:solidFill>
                      </a:endParaRPr>
                    </a:p>
                  </a:txBody>
                  <a:tcPr marL="12555" marR="12555" marT="12555" marB="1255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000" kern="0" spc="0">
                          <a:solidFill>
                            <a:srgbClr val="000000"/>
                          </a:solidFill>
                          <a:ea typeface="한양견고딕"/>
                        </a:rPr>
                        <a:t>주사용발</a:t>
                      </a:r>
                      <a:endParaRPr lang="ko-KR" altLang="en-US" sz="1800" kern="0" spc="0">
                        <a:solidFill>
                          <a:srgbClr val="000000"/>
                        </a:solidFill>
                      </a:endParaRPr>
                    </a:p>
                  </a:txBody>
                  <a:tcPr marL="12555" marR="12555" marT="12555" marB="1255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kern="0" spc="0">
                          <a:solidFill>
                            <a:srgbClr val="000000"/>
                          </a:solidFill>
                          <a:ea typeface="한양견고딕"/>
                        </a:rPr>
                        <a:t>오른발 </a:t>
                      </a:r>
                      <a:r>
                        <a:rPr lang="en-US" altLang="ko-KR" sz="1800" kern="0" spc="0">
                          <a:solidFill>
                            <a:srgbClr val="000000"/>
                          </a:solidFill>
                          <a:latin typeface="한양견고딕"/>
                        </a:rPr>
                        <a:t>/ </a:t>
                      </a:r>
                      <a:r>
                        <a:rPr lang="ko-KR" altLang="en-US" sz="1800" kern="0" spc="0">
                          <a:solidFill>
                            <a:srgbClr val="000000"/>
                          </a:solidFill>
                          <a:ea typeface="한양견고딕"/>
                        </a:rPr>
                        <a:t>왼발 </a:t>
                      </a:r>
                      <a:r>
                        <a:rPr lang="en-US" altLang="ko-KR" sz="1800" kern="0" spc="0">
                          <a:solidFill>
                            <a:srgbClr val="000000"/>
                          </a:solidFill>
                          <a:latin typeface="한양견고딕"/>
                        </a:rPr>
                        <a:t>/ </a:t>
                      </a:r>
                      <a:r>
                        <a:rPr lang="ko-KR" altLang="en-US" sz="1800" kern="0" spc="0">
                          <a:solidFill>
                            <a:srgbClr val="000000"/>
                          </a:solidFill>
                          <a:ea typeface="한양견고딕"/>
                        </a:rPr>
                        <a:t>양발</a:t>
                      </a:r>
                      <a:endParaRPr lang="ko-KR" altLang="en-US" sz="1800" kern="0" spc="0">
                        <a:solidFill>
                          <a:srgbClr val="000000"/>
                        </a:solidFill>
                      </a:endParaRPr>
                    </a:p>
                  </a:txBody>
                  <a:tcPr marL="12555" marR="12555" marT="12555" marB="1255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1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2105">
                <a:tc rowSpan="4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000" kern="0" spc="0">
                          <a:solidFill>
                            <a:srgbClr val="000000"/>
                          </a:solidFill>
                          <a:ea typeface="한양견고딕"/>
                        </a:rPr>
                        <a:t>활동경력</a:t>
                      </a:r>
                      <a:endParaRPr lang="ko-KR" altLang="en-US" sz="1800" kern="0" spc="0">
                        <a:solidFill>
                          <a:srgbClr val="000000"/>
                        </a:solidFill>
                      </a:endParaRPr>
                    </a:p>
                  </a:txBody>
                  <a:tcPr marL="12555" marR="12555" marT="12555" marB="12555" anchor="ctr">
                    <a:lnL w="251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kern="0" spc="0" dirty="0">
                          <a:solidFill>
                            <a:srgbClr val="000000"/>
                          </a:solidFill>
                          <a:ea typeface="한양견고딕"/>
                        </a:rPr>
                        <a:t>팀 명</a:t>
                      </a:r>
                      <a:endParaRPr lang="ko-KR" altLang="en-US" sz="1800" kern="0" spc="0" dirty="0">
                        <a:solidFill>
                          <a:srgbClr val="000000"/>
                        </a:solidFill>
                      </a:endParaRPr>
                    </a:p>
                  </a:txBody>
                  <a:tcPr marL="12555" marR="12555" marT="12555" marB="1255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kern="0" spc="0" dirty="0">
                          <a:solidFill>
                            <a:srgbClr val="000000"/>
                          </a:solidFill>
                          <a:ea typeface="한양견고딕"/>
                        </a:rPr>
                        <a:t>지 역</a:t>
                      </a:r>
                      <a:endParaRPr lang="ko-KR" altLang="en-US" sz="1800" kern="0" spc="0" dirty="0">
                        <a:solidFill>
                          <a:srgbClr val="000000"/>
                        </a:solidFill>
                      </a:endParaRPr>
                    </a:p>
                  </a:txBody>
                  <a:tcPr marL="12555" marR="12555" marT="12555" marB="1255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5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kern="0" spc="0" dirty="0">
                          <a:solidFill>
                            <a:srgbClr val="000000"/>
                          </a:solidFill>
                          <a:ea typeface="한양견고딕"/>
                        </a:rPr>
                        <a:t>기 간</a:t>
                      </a:r>
                      <a:endParaRPr lang="ko-KR" altLang="en-US" sz="1800" kern="0" spc="0" dirty="0">
                        <a:solidFill>
                          <a:srgbClr val="000000"/>
                        </a:solidFill>
                      </a:endParaRPr>
                    </a:p>
                  </a:txBody>
                  <a:tcPr marL="12555" marR="12555" marT="12555" marB="1255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5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kern="0" spc="0">
                          <a:solidFill>
                            <a:srgbClr val="000000"/>
                          </a:solidFill>
                          <a:ea typeface="한양견고딕"/>
                        </a:rPr>
                        <a:t>주당 훈련횟수</a:t>
                      </a:r>
                      <a:endParaRPr lang="ko-KR" altLang="en-US" sz="1800" kern="0" spc="0">
                        <a:solidFill>
                          <a:srgbClr val="000000"/>
                        </a:solidFill>
                      </a:endParaRPr>
                    </a:p>
                  </a:txBody>
                  <a:tcPr marL="12555" marR="12555" marT="12555" marB="1255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1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19092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800" kern="0" spc="0" dirty="0">
                        <a:solidFill>
                          <a:srgbClr val="000000"/>
                        </a:solidFill>
                      </a:endParaRPr>
                    </a:p>
                  </a:txBody>
                  <a:tcPr marL="12555" marR="12555" marT="12555" marB="1255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800" kern="0" spc="0" dirty="0">
                        <a:solidFill>
                          <a:srgbClr val="000000"/>
                        </a:solidFill>
                      </a:endParaRPr>
                    </a:p>
                  </a:txBody>
                  <a:tcPr marL="12555" marR="12555" marT="12555" marB="1255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kern="0" spc="0" dirty="0">
                          <a:solidFill>
                            <a:srgbClr val="000000"/>
                          </a:solidFill>
                          <a:latin typeface="한양견고딕"/>
                          <a:ea typeface="한양견고딕"/>
                        </a:rPr>
                        <a:t>                        개월</a:t>
                      </a:r>
                      <a:endParaRPr lang="ko-KR" altLang="en-US" sz="1800" kern="0" spc="0" dirty="0">
                        <a:solidFill>
                          <a:srgbClr val="000000"/>
                        </a:solidFill>
                        <a:latin typeface="한양견고딕"/>
                      </a:endParaRPr>
                    </a:p>
                  </a:txBody>
                  <a:tcPr marL="12555" marR="12555" marT="12555" marB="1255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kern="0" spc="0" dirty="0">
                          <a:solidFill>
                            <a:srgbClr val="000000"/>
                          </a:solidFill>
                          <a:latin typeface="한양견고딕"/>
                          <a:ea typeface="한양견고딕"/>
                        </a:rPr>
                        <a:t>          회</a:t>
                      </a:r>
                      <a:endParaRPr lang="ko-KR" altLang="en-US" sz="1800" kern="0" spc="0" dirty="0">
                        <a:solidFill>
                          <a:srgbClr val="000000"/>
                        </a:solidFill>
                        <a:latin typeface="한양견고딕"/>
                      </a:endParaRPr>
                    </a:p>
                  </a:txBody>
                  <a:tcPr marL="12555" marR="12555" marT="12555" marB="1255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1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19092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800" kern="0" spc="0">
                        <a:solidFill>
                          <a:srgbClr val="000000"/>
                        </a:solidFill>
                      </a:endParaRPr>
                    </a:p>
                  </a:txBody>
                  <a:tcPr marL="12555" marR="12555" marT="12555" marB="1255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800" kern="0" spc="0" dirty="0">
                        <a:solidFill>
                          <a:srgbClr val="000000"/>
                        </a:solidFill>
                      </a:endParaRPr>
                    </a:p>
                  </a:txBody>
                  <a:tcPr marL="12555" marR="12555" marT="12555" marB="1255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kern="0" spc="0" dirty="0">
                          <a:solidFill>
                            <a:srgbClr val="000000"/>
                          </a:solidFill>
                          <a:latin typeface="한양견고딕"/>
                          <a:ea typeface="한양견고딕"/>
                        </a:rPr>
                        <a:t>                        개월</a:t>
                      </a:r>
                      <a:endParaRPr lang="ko-KR" altLang="en-US" sz="1800" kern="0" spc="0" dirty="0">
                        <a:solidFill>
                          <a:srgbClr val="000000"/>
                        </a:solidFill>
                        <a:latin typeface="한양견고딕"/>
                      </a:endParaRPr>
                    </a:p>
                  </a:txBody>
                  <a:tcPr marL="12555" marR="12555" marT="12555" marB="1255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kern="0" spc="0" dirty="0">
                          <a:solidFill>
                            <a:srgbClr val="000000"/>
                          </a:solidFill>
                          <a:latin typeface="한양견고딕"/>
                          <a:ea typeface="한양견고딕"/>
                        </a:rPr>
                        <a:t>          회</a:t>
                      </a:r>
                      <a:endParaRPr lang="ko-KR" altLang="en-US" sz="1800" kern="0" spc="0" dirty="0">
                        <a:solidFill>
                          <a:srgbClr val="000000"/>
                        </a:solidFill>
                        <a:latin typeface="한양견고딕"/>
                      </a:endParaRPr>
                    </a:p>
                  </a:txBody>
                  <a:tcPr marL="12555" marR="12555" marT="12555" marB="1255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1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19092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800" kern="0" spc="0">
                        <a:solidFill>
                          <a:srgbClr val="000000"/>
                        </a:solidFill>
                      </a:endParaRPr>
                    </a:p>
                  </a:txBody>
                  <a:tcPr marL="12555" marR="12555" marT="12555" marB="1255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800" kern="0" spc="0" dirty="0">
                        <a:solidFill>
                          <a:srgbClr val="000000"/>
                        </a:solidFill>
                      </a:endParaRPr>
                    </a:p>
                  </a:txBody>
                  <a:tcPr marL="12555" marR="12555" marT="12555" marB="1255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kern="0" spc="0" dirty="0">
                          <a:solidFill>
                            <a:srgbClr val="000000"/>
                          </a:solidFill>
                          <a:latin typeface="한양견고딕"/>
                          <a:ea typeface="한양견고딕"/>
                        </a:rPr>
                        <a:t>                        개월</a:t>
                      </a:r>
                      <a:endParaRPr lang="ko-KR" altLang="en-US" sz="1800" kern="0" spc="0" dirty="0">
                        <a:solidFill>
                          <a:srgbClr val="000000"/>
                        </a:solidFill>
                        <a:latin typeface="한양견고딕"/>
                      </a:endParaRPr>
                    </a:p>
                  </a:txBody>
                  <a:tcPr marL="12555" marR="12555" marT="12555" marB="1255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kern="0" spc="0" dirty="0">
                          <a:solidFill>
                            <a:srgbClr val="000000"/>
                          </a:solidFill>
                          <a:latin typeface="한양견고딕"/>
                          <a:ea typeface="한양견고딕"/>
                        </a:rPr>
                        <a:t>          회</a:t>
                      </a:r>
                      <a:endParaRPr lang="ko-KR" altLang="en-US" sz="1800" kern="0" spc="0" dirty="0">
                        <a:solidFill>
                          <a:srgbClr val="000000"/>
                        </a:solidFill>
                        <a:latin typeface="한양견고딕"/>
                      </a:endParaRPr>
                    </a:p>
                  </a:txBody>
                  <a:tcPr marL="12555" marR="12555" marT="12555" marB="1255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1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52105">
                <a:tc rowSpan="4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000" kern="0" spc="-40" dirty="0">
                          <a:solidFill>
                            <a:srgbClr val="000000"/>
                          </a:solidFill>
                          <a:ea typeface="한양견고딕"/>
                        </a:rPr>
                        <a:t>주 요</a:t>
                      </a:r>
                      <a:endParaRPr lang="ko-KR" altLang="en-US" sz="1800" kern="0" spc="0" dirty="0">
                        <a:solidFill>
                          <a:srgbClr val="000000"/>
                        </a:solidFill>
                      </a:endParaRPr>
                    </a:p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000" kern="0" spc="-40" dirty="0">
                          <a:solidFill>
                            <a:srgbClr val="000000"/>
                          </a:solidFill>
                          <a:ea typeface="한양견고딕"/>
                        </a:rPr>
                        <a:t>대회경력</a:t>
                      </a:r>
                      <a:endParaRPr lang="ko-KR" altLang="en-US" sz="1800" kern="0" spc="0" dirty="0">
                        <a:solidFill>
                          <a:srgbClr val="000000"/>
                        </a:solidFill>
                      </a:endParaRPr>
                    </a:p>
                  </a:txBody>
                  <a:tcPr marL="12555" marR="12555" marT="12555" marB="12555" anchor="ctr">
                    <a:lnL w="251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kern="0" spc="0">
                          <a:solidFill>
                            <a:srgbClr val="000000"/>
                          </a:solidFill>
                          <a:ea typeface="한양견고딕"/>
                        </a:rPr>
                        <a:t>대회명</a:t>
                      </a:r>
                      <a:endParaRPr lang="ko-KR" altLang="en-US" sz="1800" kern="0" spc="0">
                        <a:solidFill>
                          <a:srgbClr val="000000"/>
                        </a:solidFill>
                      </a:endParaRPr>
                    </a:p>
                  </a:txBody>
                  <a:tcPr marL="12555" marR="12555" marT="12555" marB="1255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kern="0" spc="0" dirty="0">
                          <a:solidFill>
                            <a:srgbClr val="000000"/>
                          </a:solidFill>
                          <a:ea typeface="한양견고딕"/>
                        </a:rPr>
                        <a:t>시 기</a:t>
                      </a:r>
                      <a:endParaRPr lang="ko-KR" altLang="en-US" sz="1800" kern="0" spc="0" dirty="0">
                        <a:solidFill>
                          <a:srgbClr val="000000"/>
                        </a:solidFill>
                      </a:endParaRPr>
                    </a:p>
                  </a:txBody>
                  <a:tcPr marL="12555" marR="12555" marT="12555" marB="1255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5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kern="0" spc="0" dirty="0">
                          <a:solidFill>
                            <a:srgbClr val="000000"/>
                          </a:solidFill>
                          <a:ea typeface="한양견고딕"/>
                        </a:rPr>
                        <a:t>팀 성적</a:t>
                      </a:r>
                      <a:endParaRPr lang="ko-KR" altLang="en-US" sz="1800" kern="0" spc="0" dirty="0">
                        <a:solidFill>
                          <a:srgbClr val="000000"/>
                        </a:solidFill>
                      </a:endParaRPr>
                    </a:p>
                  </a:txBody>
                  <a:tcPr marL="12555" marR="12555" marT="12555" marB="1255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5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kern="0" spc="0">
                          <a:solidFill>
                            <a:srgbClr val="000000"/>
                          </a:solidFill>
                          <a:ea typeface="한양견고딕"/>
                        </a:rPr>
                        <a:t>개인상</a:t>
                      </a:r>
                      <a:endParaRPr lang="ko-KR" altLang="en-US" sz="1800" kern="0" spc="0">
                        <a:solidFill>
                          <a:srgbClr val="000000"/>
                        </a:solidFill>
                      </a:endParaRPr>
                    </a:p>
                  </a:txBody>
                  <a:tcPr marL="12555" marR="12555" marT="12555" marB="1255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1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710037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800" kern="0" spc="0">
                        <a:solidFill>
                          <a:srgbClr val="000000"/>
                        </a:solidFill>
                      </a:endParaRPr>
                    </a:p>
                  </a:txBody>
                  <a:tcPr marL="12555" marR="12555" marT="12555" marB="1255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kern="0" spc="0" dirty="0">
                          <a:solidFill>
                            <a:srgbClr val="000000"/>
                          </a:solidFill>
                          <a:latin typeface="한양견고딕"/>
                          <a:ea typeface="한양견고딕"/>
                        </a:rPr>
                        <a:t>년 월</a:t>
                      </a:r>
                      <a:endParaRPr lang="ko-KR" altLang="en-US" sz="1800" kern="0" spc="0" dirty="0">
                        <a:solidFill>
                          <a:srgbClr val="000000"/>
                        </a:solidFill>
                        <a:latin typeface="한양견고딕"/>
                      </a:endParaRPr>
                    </a:p>
                  </a:txBody>
                  <a:tcPr marL="12555" marR="12555" marT="12555" marB="1255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latinLnBrk="1"/>
                      <a:endParaRPr lang="ko-KR" altLang="en-US" sz="4000" dirty="0"/>
                    </a:p>
                  </a:txBody>
                  <a:tcPr marL="12555" marR="12555" marT="12555" marB="1255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800" kern="0" spc="0" dirty="0">
                        <a:solidFill>
                          <a:srgbClr val="000000"/>
                        </a:solidFill>
                      </a:endParaRPr>
                    </a:p>
                  </a:txBody>
                  <a:tcPr marL="12555" marR="12555" marT="12555" marB="1255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1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710037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800" kern="0" spc="0">
                        <a:solidFill>
                          <a:srgbClr val="000000"/>
                        </a:solidFill>
                      </a:endParaRPr>
                    </a:p>
                  </a:txBody>
                  <a:tcPr marL="12555" marR="12555" marT="12555" marB="1255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kern="0" spc="0" dirty="0">
                          <a:solidFill>
                            <a:srgbClr val="000000"/>
                          </a:solidFill>
                          <a:latin typeface="한양견고딕"/>
                          <a:ea typeface="한양견고딕"/>
                        </a:rPr>
                        <a:t>년 월</a:t>
                      </a:r>
                      <a:endParaRPr lang="ko-KR" altLang="en-US" sz="1800" kern="0" spc="0" dirty="0">
                        <a:solidFill>
                          <a:srgbClr val="000000"/>
                        </a:solidFill>
                        <a:latin typeface="한양견고딕"/>
                      </a:endParaRPr>
                    </a:p>
                  </a:txBody>
                  <a:tcPr marL="12555" marR="12555" marT="12555" marB="1255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latinLnBrk="1"/>
                      <a:endParaRPr lang="ko-KR" altLang="en-US" sz="4000" dirty="0"/>
                    </a:p>
                  </a:txBody>
                  <a:tcPr marL="12555" marR="12555" marT="12555" marB="1255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800" kern="0" spc="0">
                        <a:solidFill>
                          <a:srgbClr val="000000"/>
                        </a:solidFill>
                      </a:endParaRPr>
                    </a:p>
                  </a:txBody>
                  <a:tcPr marL="12555" marR="12555" marT="12555" marB="1255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1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710037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800" kern="0" spc="0">
                        <a:solidFill>
                          <a:srgbClr val="000000"/>
                        </a:solidFill>
                      </a:endParaRPr>
                    </a:p>
                  </a:txBody>
                  <a:tcPr marL="12555" marR="12555" marT="12555" marB="1255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kern="0" spc="0" dirty="0">
                          <a:solidFill>
                            <a:srgbClr val="000000"/>
                          </a:solidFill>
                          <a:latin typeface="한양견고딕"/>
                          <a:ea typeface="한양견고딕"/>
                        </a:rPr>
                        <a:t>년 월</a:t>
                      </a:r>
                      <a:endParaRPr lang="ko-KR" altLang="en-US" sz="1800" kern="0" spc="0" dirty="0">
                        <a:solidFill>
                          <a:srgbClr val="000000"/>
                        </a:solidFill>
                        <a:latin typeface="한양견고딕"/>
                      </a:endParaRPr>
                    </a:p>
                  </a:txBody>
                  <a:tcPr marL="12555" marR="12555" marT="12555" marB="1255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latinLnBrk="1"/>
                      <a:endParaRPr lang="ko-KR" altLang="en-US" sz="4000" dirty="0"/>
                    </a:p>
                  </a:txBody>
                  <a:tcPr marL="12555" marR="12555" marT="12555" marB="1255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800" kern="0" spc="0">
                        <a:solidFill>
                          <a:srgbClr val="000000"/>
                        </a:solidFill>
                      </a:endParaRPr>
                    </a:p>
                  </a:txBody>
                  <a:tcPr marL="12555" marR="12555" marT="12555" marB="1255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1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044759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000" kern="0" spc="-40">
                          <a:solidFill>
                            <a:srgbClr val="000000"/>
                          </a:solidFill>
                          <a:ea typeface="한양견고딕"/>
                        </a:rPr>
                        <a:t>자신의</a:t>
                      </a:r>
                      <a:endParaRPr lang="ko-KR" altLang="en-US" sz="1800" kern="0" spc="0">
                        <a:solidFill>
                          <a:srgbClr val="000000"/>
                        </a:solidFill>
                      </a:endParaRPr>
                    </a:p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000" kern="0" spc="-40">
                          <a:solidFill>
                            <a:srgbClr val="000000"/>
                          </a:solidFill>
                          <a:ea typeface="한양견고딕"/>
                        </a:rPr>
                        <a:t>특기</a:t>
                      </a:r>
                      <a:r>
                        <a:rPr lang="en-US" altLang="ko-KR" sz="2000" kern="0" spc="-40">
                          <a:solidFill>
                            <a:srgbClr val="000000"/>
                          </a:solidFill>
                          <a:latin typeface="한양견고딕"/>
                        </a:rPr>
                        <a:t>/</a:t>
                      </a:r>
                      <a:r>
                        <a:rPr lang="ko-KR" altLang="en-US" sz="2000" kern="0" spc="-40">
                          <a:solidFill>
                            <a:srgbClr val="000000"/>
                          </a:solidFill>
                          <a:ea typeface="한양견고딕"/>
                        </a:rPr>
                        <a:t>장점</a:t>
                      </a:r>
                      <a:endParaRPr lang="ko-KR" altLang="en-US" sz="1800" kern="0" spc="0">
                        <a:solidFill>
                          <a:srgbClr val="000000"/>
                        </a:solidFill>
                      </a:endParaRPr>
                    </a:p>
                  </a:txBody>
                  <a:tcPr marL="12555" marR="12555" marT="12555" marB="12555" anchor="ctr">
                    <a:lnL w="251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5"/>
                    </a:solidFill>
                  </a:tcPr>
                </a:tc>
                <a:tc gridSpan="5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800" kern="0" spc="0" dirty="0">
                        <a:solidFill>
                          <a:srgbClr val="000000"/>
                        </a:solidFill>
                      </a:endParaRPr>
                    </a:p>
                  </a:txBody>
                  <a:tcPr marL="12555" marR="12555" marT="12555" marB="1255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1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044759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000" kern="0" spc="-40">
                          <a:solidFill>
                            <a:srgbClr val="000000"/>
                          </a:solidFill>
                          <a:ea typeface="한양견고딕"/>
                        </a:rPr>
                        <a:t>테스트</a:t>
                      </a:r>
                      <a:endParaRPr lang="ko-KR" altLang="en-US" sz="1800" kern="0" spc="0">
                        <a:solidFill>
                          <a:srgbClr val="000000"/>
                        </a:solidFill>
                      </a:endParaRPr>
                    </a:p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000" kern="0" spc="-40">
                          <a:solidFill>
                            <a:srgbClr val="000000"/>
                          </a:solidFill>
                          <a:ea typeface="한양견고딕"/>
                        </a:rPr>
                        <a:t>참가이유</a:t>
                      </a:r>
                      <a:endParaRPr lang="ko-KR" altLang="en-US" sz="1800" kern="0" spc="0">
                        <a:solidFill>
                          <a:srgbClr val="000000"/>
                        </a:solidFill>
                      </a:endParaRPr>
                    </a:p>
                  </a:txBody>
                  <a:tcPr marL="12555" marR="12555" marT="12555" marB="12555" anchor="ctr">
                    <a:lnL w="251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5"/>
                    </a:solidFill>
                  </a:tcPr>
                </a:tc>
                <a:tc gridSpan="5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800" kern="0" spc="0" dirty="0">
                        <a:solidFill>
                          <a:srgbClr val="000000"/>
                        </a:solidFill>
                      </a:endParaRPr>
                    </a:p>
                  </a:txBody>
                  <a:tcPr marL="12555" marR="12555" marT="12555" marB="1255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1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4231299">
                <a:tc gridSpan="6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800" kern="0" spc="0" dirty="0">
                        <a:solidFill>
                          <a:srgbClr val="000000"/>
                        </a:solidFill>
                      </a:endParaRP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000" kern="0" spc="-40" dirty="0">
                          <a:solidFill>
                            <a:srgbClr val="000000"/>
                          </a:solidFill>
                          <a:ea typeface="한양견고딕"/>
                        </a:rPr>
                        <a:t> 본인은 </a:t>
                      </a:r>
                      <a:r>
                        <a:rPr lang="en-US" altLang="ko-KR" sz="2000" kern="0" spc="-40" dirty="0">
                          <a:solidFill>
                            <a:srgbClr val="000000"/>
                          </a:solidFill>
                          <a:latin typeface="한양견고딕"/>
                        </a:rPr>
                        <a:t>AAFC Future Field </a:t>
                      </a:r>
                      <a:r>
                        <a:rPr lang="ko-KR" altLang="en-US" sz="2000" kern="0" spc="-40" dirty="0">
                          <a:solidFill>
                            <a:srgbClr val="000000"/>
                          </a:solidFill>
                          <a:ea typeface="한양견고딕"/>
                        </a:rPr>
                        <a:t>권역 </a:t>
                      </a:r>
                      <a:r>
                        <a:rPr lang="ko-KR" altLang="en-US" sz="2000" kern="0" spc="-40" dirty="0" err="1">
                          <a:solidFill>
                            <a:srgbClr val="000000"/>
                          </a:solidFill>
                          <a:ea typeface="한양견고딕"/>
                        </a:rPr>
                        <a:t>클래식반</a:t>
                      </a:r>
                      <a:r>
                        <a:rPr lang="en-US" altLang="ko-KR" sz="2000" kern="0" spc="-40" dirty="0">
                          <a:solidFill>
                            <a:srgbClr val="000000"/>
                          </a:solidFill>
                          <a:latin typeface="한양견고딕"/>
                        </a:rPr>
                        <a:t>(</a:t>
                      </a:r>
                      <a:r>
                        <a:rPr lang="ko-KR" altLang="en-US" sz="2000" kern="0" spc="-40" dirty="0" err="1">
                          <a:solidFill>
                            <a:srgbClr val="000000"/>
                          </a:solidFill>
                          <a:ea typeface="한양견고딕"/>
                        </a:rPr>
                        <a:t>선수반</a:t>
                      </a:r>
                      <a:r>
                        <a:rPr lang="en-US" altLang="ko-KR" sz="2000" kern="0" spc="-40" dirty="0">
                          <a:solidFill>
                            <a:srgbClr val="000000"/>
                          </a:solidFill>
                          <a:latin typeface="한양견고딕"/>
                        </a:rPr>
                        <a:t>) </a:t>
                      </a:r>
                      <a:r>
                        <a:rPr lang="ko-KR" altLang="en-US" sz="2000" kern="0" spc="-40" dirty="0">
                          <a:solidFill>
                            <a:srgbClr val="000000"/>
                          </a:solidFill>
                          <a:ea typeface="한양견고딕"/>
                        </a:rPr>
                        <a:t>공개테스트 참가신청서 작성함에 있어 </a:t>
                      </a:r>
                      <a:r>
                        <a:rPr lang="ko-KR" altLang="en-US" sz="2000" kern="0" spc="-40" dirty="0">
                          <a:solidFill>
                            <a:srgbClr val="000000"/>
                          </a:solidFill>
                          <a:latin typeface="한양견고딕"/>
                        </a:rPr>
                        <a:t>모든 기재사항이 사실과</a:t>
                      </a:r>
                      <a:br>
                        <a:rPr lang="en-US" altLang="ko-KR" sz="2000" kern="0" spc="-40" dirty="0">
                          <a:solidFill>
                            <a:srgbClr val="000000"/>
                          </a:solidFill>
                          <a:latin typeface="한양견고딕"/>
                        </a:rPr>
                      </a:br>
                      <a:r>
                        <a:rPr lang="ko-KR" altLang="en-US" sz="2000" kern="0" spc="-40" dirty="0">
                          <a:solidFill>
                            <a:srgbClr val="000000"/>
                          </a:solidFill>
                          <a:latin typeface="한양견고딕"/>
                        </a:rPr>
                        <a:t> 다름없음을 확인합니다</a:t>
                      </a:r>
                      <a:r>
                        <a:rPr lang="en-US" altLang="ko-KR" sz="2000" kern="0" spc="-40" dirty="0">
                          <a:solidFill>
                            <a:srgbClr val="000000"/>
                          </a:solidFill>
                          <a:latin typeface="한양견고딕"/>
                        </a:rPr>
                        <a:t>.</a:t>
                      </a:r>
                      <a:endParaRPr lang="ko-KR" altLang="en-US" sz="1800" kern="0" spc="0" dirty="0">
                        <a:solidFill>
                          <a:srgbClr val="000000"/>
                        </a:solidFill>
                      </a:endParaRPr>
                    </a:p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2000" kern="0" spc="-40" dirty="0">
                          <a:solidFill>
                            <a:srgbClr val="000000"/>
                          </a:solidFill>
                          <a:latin typeface="한양견고딕"/>
                        </a:rPr>
                        <a:t>2021 </a:t>
                      </a:r>
                      <a:r>
                        <a:rPr lang="ko-KR" altLang="en-US" sz="2000" kern="0" spc="-40" dirty="0">
                          <a:solidFill>
                            <a:srgbClr val="000000"/>
                          </a:solidFill>
                          <a:ea typeface="한양견고딕"/>
                        </a:rPr>
                        <a:t>년           월           일</a:t>
                      </a:r>
                      <a:endParaRPr lang="ko-KR" altLang="en-US" sz="1800" kern="0" spc="0" dirty="0">
                        <a:solidFill>
                          <a:srgbClr val="000000"/>
                        </a:solidFill>
                      </a:endParaRPr>
                    </a:p>
                    <a:p>
                      <a:pPr marL="0" marR="0" indent="0" algn="ctr" fontAlgn="base" latinLnBrk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000" kern="0" spc="-40" dirty="0">
                          <a:solidFill>
                            <a:srgbClr val="000000"/>
                          </a:solidFill>
                          <a:ea typeface="한양견고딕"/>
                        </a:rPr>
                        <a:t>                                                                    신청자 </a:t>
                      </a:r>
                      <a:r>
                        <a:rPr lang="en-US" altLang="ko-KR" sz="2000" kern="0" spc="-40" dirty="0">
                          <a:solidFill>
                            <a:srgbClr val="000000"/>
                          </a:solidFill>
                          <a:latin typeface="한양견고딕"/>
                        </a:rPr>
                        <a:t>:               (</a:t>
                      </a:r>
                      <a:r>
                        <a:rPr lang="ko-KR" altLang="en-US" sz="2000" kern="0" spc="-40" dirty="0">
                          <a:solidFill>
                            <a:srgbClr val="000000"/>
                          </a:solidFill>
                          <a:ea typeface="한양견고딕"/>
                        </a:rPr>
                        <a:t>인</a:t>
                      </a:r>
                      <a:r>
                        <a:rPr lang="en-US" altLang="ko-KR" sz="2000" kern="0" spc="-40" dirty="0">
                          <a:solidFill>
                            <a:srgbClr val="000000"/>
                          </a:solidFill>
                          <a:latin typeface="한양견고딕"/>
                        </a:rPr>
                        <a:t>)</a:t>
                      </a:r>
                      <a:endParaRPr lang="ko-KR" altLang="en-US" sz="1800" kern="0" spc="0" dirty="0">
                        <a:solidFill>
                          <a:srgbClr val="000000"/>
                        </a:solidFill>
                      </a:endParaRPr>
                    </a:p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000" kern="0" spc="-40" dirty="0">
                          <a:solidFill>
                            <a:srgbClr val="000000"/>
                          </a:solidFill>
                          <a:ea typeface="한양견고딕"/>
                        </a:rPr>
                        <a:t>                                                                    학부모 </a:t>
                      </a:r>
                      <a:r>
                        <a:rPr lang="en-US" altLang="ko-KR" sz="2000" kern="0" spc="-40" dirty="0">
                          <a:solidFill>
                            <a:srgbClr val="000000"/>
                          </a:solidFill>
                          <a:latin typeface="한양견고딕"/>
                        </a:rPr>
                        <a:t>:               (</a:t>
                      </a:r>
                      <a:r>
                        <a:rPr lang="ko-KR" altLang="en-US" sz="2000" kern="0" spc="-40" dirty="0">
                          <a:solidFill>
                            <a:srgbClr val="000000"/>
                          </a:solidFill>
                          <a:ea typeface="한양견고딕"/>
                        </a:rPr>
                        <a:t>인</a:t>
                      </a:r>
                      <a:r>
                        <a:rPr lang="en-US" altLang="ko-KR" sz="2000" kern="0" spc="-40" dirty="0">
                          <a:solidFill>
                            <a:srgbClr val="000000"/>
                          </a:solidFill>
                          <a:latin typeface="한양견고딕"/>
                        </a:rPr>
                        <a:t>) </a:t>
                      </a:r>
                      <a:endParaRPr lang="ko-KR" altLang="en-US" sz="1800" kern="0" spc="0" dirty="0">
                        <a:solidFill>
                          <a:srgbClr val="000000"/>
                        </a:solidFill>
                      </a:endParaRPr>
                    </a:p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3600" kern="0" spc="-40" dirty="0">
                          <a:solidFill>
                            <a:srgbClr val="000000"/>
                          </a:solidFill>
                          <a:latin typeface="한양견고딕"/>
                        </a:rPr>
                        <a:t>AAFC(</a:t>
                      </a:r>
                      <a:r>
                        <a:rPr lang="ko-KR" altLang="en-US" sz="3600" kern="0" spc="-40" dirty="0" err="1">
                          <a:solidFill>
                            <a:srgbClr val="000000"/>
                          </a:solidFill>
                          <a:ea typeface="한양견고딕"/>
                        </a:rPr>
                        <a:t>주니어유나이티드</a:t>
                      </a:r>
                      <a:r>
                        <a:rPr lang="ko-KR" altLang="en-US" sz="3600" kern="0" spc="-40" dirty="0">
                          <a:solidFill>
                            <a:srgbClr val="000000"/>
                          </a:solidFill>
                          <a:ea typeface="한양견고딕"/>
                        </a:rPr>
                        <a:t> 아카데미</a:t>
                      </a:r>
                      <a:r>
                        <a:rPr lang="en-US" altLang="ko-KR" sz="3600" kern="0" spc="-40" dirty="0">
                          <a:solidFill>
                            <a:srgbClr val="000000"/>
                          </a:solidFill>
                          <a:latin typeface="한양견고딕"/>
                        </a:rPr>
                        <a:t>) Future Field </a:t>
                      </a:r>
                      <a:r>
                        <a:rPr lang="ko-KR" altLang="en-US" sz="3600" kern="0" spc="-40" dirty="0">
                          <a:solidFill>
                            <a:srgbClr val="000000"/>
                          </a:solidFill>
                          <a:ea typeface="한양견고딕"/>
                        </a:rPr>
                        <a:t>귀하</a:t>
                      </a:r>
                      <a:endParaRPr lang="ko-KR" altLang="en-US" sz="1800" kern="0" spc="0" dirty="0">
                        <a:solidFill>
                          <a:srgbClr val="000000"/>
                        </a:solidFill>
                      </a:endParaRPr>
                    </a:p>
                  </a:txBody>
                  <a:tcPr marL="12555" marR="12555" marT="12555" marB="12555" anchor="ctr">
                    <a:lnL w="251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1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1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  <p:sp>
        <p:nvSpPr>
          <p:cNvPr id="20481" name="Rectangle 1"/>
          <p:cNvSpPr>
            <a:spLocks noChangeArrowheads="1"/>
          </p:cNvSpPr>
          <p:nvPr/>
        </p:nvSpPr>
        <p:spPr bwMode="auto">
          <a:xfrm>
            <a:off x="0" y="1816033"/>
            <a:ext cx="130048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ko-KR" sz="3600" b="1" i="0" u="sng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한양견고딕"/>
                <a:ea typeface="굴림" pitchFamily="50" charset="-127"/>
                <a:cs typeface="굴림" pitchFamily="50" charset="-127"/>
              </a:rPr>
              <a:t>AAFC Future Field </a:t>
            </a:r>
            <a:r>
              <a:rPr kumimoji="1" lang="ko-KR" altLang="en-US" sz="3600" b="1" i="0" u="sng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굴림" pitchFamily="50" charset="-127"/>
                <a:ea typeface="한양견고딕"/>
                <a:cs typeface="굴림" pitchFamily="50" charset="-127"/>
              </a:rPr>
              <a:t>클래식반</a:t>
            </a:r>
            <a:r>
              <a:rPr kumimoji="1" lang="ko-KR" altLang="en-US" sz="3600" b="1" i="0" u="sng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굴림" pitchFamily="50" charset="-127"/>
                <a:ea typeface="한양견고딕"/>
                <a:cs typeface="굴림" pitchFamily="50" charset="-127"/>
              </a:rPr>
              <a:t> 공개테스트 참가신청서</a:t>
            </a:r>
            <a:endParaRPr kumimoji="1" lang="ko-KR" altLang="en-US" sz="4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굴림" pitchFamily="50" charset="-127"/>
              <a:ea typeface="굴림" pitchFamily="50" charset="-127"/>
              <a:cs typeface="굴림" pitchFamily="50" charset="-127"/>
            </a:endParaRPr>
          </a:p>
        </p:txBody>
      </p:sp>
      <p:pic>
        <p:nvPicPr>
          <p:cNvPr id="4" name="그림 3" descr="엠블럼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414168" y="19409816"/>
            <a:ext cx="3825240" cy="3726180"/>
          </a:xfrm>
          <a:prstGeom prst="rect">
            <a:avLst/>
          </a:prstGeom>
        </p:spPr>
      </p:pic>
      <p:sp>
        <p:nvSpPr>
          <p:cNvPr id="6" name="직사각형 5"/>
          <p:cNvSpPr/>
          <p:nvPr/>
        </p:nvSpPr>
        <p:spPr>
          <a:xfrm>
            <a:off x="0" y="18064311"/>
            <a:ext cx="1300480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4400" dirty="0"/>
              <a:t>A L </a:t>
            </a:r>
            <a:r>
              <a:rPr lang="en-US" altLang="ko-KR" sz="4400" dirty="0" err="1"/>
              <a:t>L</a:t>
            </a:r>
            <a:r>
              <a:rPr lang="en-US" altLang="ko-KR" sz="4400" dirty="0"/>
              <a:t>   A B O U T   F O </a:t>
            </a:r>
            <a:r>
              <a:rPr lang="en-US" altLang="ko-KR" sz="4400" dirty="0" err="1"/>
              <a:t>O</a:t>
            </a:r>
            <a:r>
              <a:rPr lang="en-US" altLang="ko-KR" sz="4400" dirty="0"/>
              <a:t> T B A L </a:t>
            </a:r>
            <a:r>
              <a:rPr lang="en-US" altLang="ko-KR" sz="4400" dirty="0" err="1"/>
              <a:t>L</a:t>
            </a:r>
            <a:r>
              <a:rPr lang="en-US" altLang="ko-KR" sz="4400" dirty="0"/>
              <a:t>   C L U B</a:t>
            </a:r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1452268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54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3175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23398" tIns="23398" rIns="23398" bIns="23398" numCol="1" spcCol="38100" rtlCol="0" anchor="ctr">
        <a:spAutoFit/>
      </a:bodyPr>
      <a:lstStyle>
        <a:defPPr marL="0" marR="0" indent="0" algn="ctr" defTabSz="1452268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48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1452268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54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3175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23398" tIns="23398" rIns="23398" bIns="23398" numCol="1" spcCol="38100" rtlCol="0" anchor="ctr">
        <a:spAutoFit/>
      </a:bodyPr>
      <a:lstStyle>
        <a:defPPr marL="0" marR="0" indent="0" algn="ctr" defTabSz="1452268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48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355</TotalTime>
  <Words>144</Words>
  <Application>Microsoft Office PowerPoint</Application>
  <PresentationFormat>사용자 지정</PresentationFormat>
  <Paragraphs>46</Paragraphs>
  <Slides>1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7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9" baseType="lpstr">
      <vt:lpstr>Gill Sans</vt:lpstr>
      <vt:lpstr>Helvetica Neue</vt:lpstr>
      <vt:lpstr>Helvetica Neue Light</vt:lpstr>
      <vt:lpstr>Helvetica Neue Medium</vt:lpstr>
      <vt:lpstr>굴림</vt:lpstr>
      <vt:lpstr>한양견고딕</vt:lpstr>
      <vt:lpstr>Helvetica</vt:lpstr>
      <vt:lpstr>White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LG</dc:creator>
  <cp:lastModifiedBy>user</cp:lastModifiedBy>
  <cp:revision>54</cp:revision>
  <dcterms:modified xsi:type="dcterms:W3CDTF">2021-01-19T03:17:31Z</dcterms:modified>
</cp:coreProperties>
</file>